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1BEF8C-CC98-4C5D-8E16-75C6E378AC46}" type="doc">
      <dgm:prSet loTypeId="urn:microsoft.com/office/officeart/2005/8/layout/orgChart1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IN"/>
        </a:p>
      </dgm:t>
    </dgm:pt>
    <dgm:pt modelId="{08929186-D6C8-4944-89ED-8F4C2AE55054}">
      <dgm:prSet/>
      <dgm:spPr/>
      <dgm:t>
        <a:bodyPr/>
        <a:lstStyle/>
        <a:p>
          <a:r>
            <a:rPr lang="en-US" dirty="0"/>
            <a:t>WORKNET INTERNATIONAL</a:t>
          </a:r>
          <a:endParaRPr lang="en-IN" dirty="0"/>
        </a:p>
      </dgm:t>
    </dgm:pt>
    <dgm:pt modelId="{B90ADF59-2DCE-4521-98B4-927A4E2CDB99}" type="parTrans" cxnId="{8EEC654A-DEEB-4AA0-B120-EA9525323FEA}">
      <dgm:prSet/>
      <dgm:spPr/>
      <dgm:t>
        <a:bodyPr/>
        <a:lstStyle/>
        <a:p>
          <a:endParaRPr lang="en-IN"/>
        </a:p>
      </dgm:t>
    </dgm:pt>
    <dgm:pt modelId="{6D68104D-ECB3-49EA-84B4-DA2808756538}" type="sibTrans" cxnId="{8EEC654A-DEEB-4AA0-B120-EA9525323FEA}">
      <dgm:prSet/>
      <dgm:spPr/>
      <dgm:t>
        <a:bodyPr/>
        <a:lstStyle/>
        <a:p>
          <a:endParaRPr lang="en-IN"/>
        </a:p>
      </dgm:t>
    </dgm:pt>
    <dgm:pt modelId="{62DC6D60-7EE4-4B86-A13B-8CC019AC8A81}" type="pres">
      <dgm:prSet presAssocID="{631BEF8C-CC98-4C5D-8E16-75C6E378AC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D380E9F-F468-43AB-BAEA-789E0FFAA966}" type="pres">
      <dgm:prSet presAssocID="{08929186-D6C8-4944-89ED-8F4C2AE55054}" presName="hierRoot1" presStyleCnt="0">
        <dgm:presLayoutVars>
          <dgm:hierBranch val="init"/>
        </dgm:presLayoutVars>
      </dgm:prSet>
      <dgm:spPr/>
    </dgm:pt>
    <dgm:pt modelId="{CA85A10C-FF66-4928-B3FA-9BBA706AE540}" type="pres">
      <dgm:prSet presAssocID="{08929186-D6C8-4944-89ED-8F4C2AE55054}" presName="rootComposite1" presStyleCnt="0"/>
      <dgm:spPr/>
    </dgm:pt>
    <dgm:pt modelId="{BABE459F-7345-48B7-B09D-9B5F44A79CAF}" type="pres">
      <dgm:prSet presAssocID="{08929186-D6C8-4944-89ED-8F4C2AE55054}" presName="rootText1" presStyleLbl="node0" presStyleIdx="0" presStyleCnt="1" custScaleX="482592">
        <dgm:presLayoutVars>
          <dgm:chPref val="3"/>
        </dgm:presLayoutVars>
      </dgm:prSet>
      <dgm:spPr/>
    </dgm:pt>
    <dgm:pt modelId="{F0059610-1934-4468-A05C-ADB2D894B774}" type="pres">
      <dgm:prSet presAssocID="{08929186-D6C8-4944-89ED-8F4C2AE55054}" presName="rootConnector1" presStyleLbl="node1" presStyleIdx="0" presStyleCnt="0"/>
      <dgm:spPr/>
    </dgm:pt>
    <dgm:pt modelId="{76188038-BFA3-4874-86E4-72DAC38C4BE3}" type="pres">
      <dgm:prSet presAssocID="{08929186-D6C8-4944-89ED-8F4C2AE55054}" presName="hierChild2" presStyleCnt="0"/>
      <dgm:spPr/>
    </dgm:pt>
    <dgm:pt modelId="{57489AF2-7664-49CA-B1E1-0B325C5406DF}" type="pres">
      <dgm:prSet presAssocID="{08929186-D6C8-4944-89ED-8F4C2AE55054}" presName="hierChild3" presStyleCnt="0"/>
      <dgm:spPr/>
    </dgm:pt>
  </dgm:ptLst>
  <dgm:cxnLst>
    <dgm:cxn modelId="{8EEC654A-DEEB-4AA0-B120-EA9525323FEA}" srcId="{631BEF8C-CC98-4C5D-8E16-75C6E378AC46}" destId="{08929186-D6C8-4944-89ED-8F4C2AE55054}" srcOrd="0" destOrd="0" parTransId="{B90ADF59-2DCE-4521-98B4-927A4E2CDB99}" sibTransId="{6D68104D-ECB3-49EA-84B4-DA2808756538}"/>
    <dgm:cxn modelId="{A95425A8-306A-4007-BEB8-E09B2D4493CB}" type="presOf" srcId="{631BEF8C-CC98-4C5D-8E16-75C6E378AC46}" destId="{62DC6D60-7EE4-4B86-A13B-8CC019AC8A81}" srcOrd="0" destOrd="0" presId="urn:microsoft.com/office/officeart/2005/8/layout/orgChart1"/>
    <dgm:cxn modelId="{5091B6DB-6AA6-4C36-808A-D7338A3C4047}" type="presOf" srcId="{08929186-D6C8-4944-89ED-8F4C2AE55054}" destId="{BABE459F-7345-48B7-B09D-9B5F44A79CAF}" srcOrd="0" destOrd="0" presId="urn:microsoft.com/office/officeart/2005/8/layout/orgChart1"/>
    <dgm:cxn modelId="{1B8D3EE2-B87C-4AFF-B7CE-7AED7592CBE8}" type="presOf" srcId="{08929186-D6C8-4944-89ED-8F4C2AE55054}" destId="{F0059610-1934-4468-A05C-ADB2D894B774}" srcOrd="1" destOrd="0" presId="urn:microsoft.com/office/officeart/2005/8/layout/orgChart1"/>
    <dgm:cxn modelId="{2B44CA5A-1C73-4FFF-BAF3-DC1EED710B02}" type="presParOf" srcId="{62DC6D60-7EE4-4B86-A13B-8CC019AC8A81}" destId="{4D380E9F-F468-43AB-BAEA-789E0FFAA966}" srcOrd="0" destOrd="0" presId="urn:microsoft.com/office/officeart/2005/8/layout/orgChart1"/>
    <dgm:cxn modelId="{A9CF7C87-2E34-4FBC-BD30-EFE2B4F5A0EE}" type="presParOf" srcId="{4D380E9F-F468-43AB-BAEA-789E0FFAA966}" destId="{CA85A10C-FF66-4928-B3FA-9BBA706AE540}" srcOrd="0" destOrd="0" presId="urn:microsoft.com/office/officeart/2005/8/layout/orgChart1"/>
    <dgm:cxn modelId="{C409C9EA-B42D-4FF3-9681-C3242AEB581F}" type="presParOf" srcId="{CA85A10C-FF66-4928-B3FA-9BBA706AE540}" destId="{BABE459F-7345-48B7-B09D-9B5F44A79CAF}" srcOrd="0" destOrd="0" presId="urn:microsoft.com/office/officeart/2005/8/layout/orgChart1"/>
    <dgm:cxn modelId="{FFD1D062-AC87-42E2-B6EB-221F630F803D}" type="presParOf" srcId="{CA85A10C-FF66-4928-B3FA-9BBA706AE540}" destId="{F0059610-1934-4468-A05C-ADB2D894B774}" srcOrd="1" destOrd="0" presId="urn:microsoft.com/office/officeart/2005/8/layout/orgChart1"/>
    <dgm:cxn modelId="{46760DB9-000D-47B0-9FDE-2A23BD334F61}" type="presParOf" srcId="{4D380E9F-F468-43AB-BAEA-789E0FFAA966}" destId="{76188038-BFA3-4874-86E4-72DAC38C4BE3}" srcOrd="1" destOrd="0" presId="urn:microsoft.com/office/officeart/2005/8/layout/orgChart1"/>
    <dgm:cxn modelId="{9D8972F6-1BFB-48D5-9F78-8C1B376CFE14}" type="presParOf" srcId="{4D380E9F-F468-43AB-BAEA-789E0FFAA966}" destId="{57489AF2-7664-49CA-B1E1-0B325C5406D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1DFCFEC-E011-4E16-87E0-711FE637358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07B430F7-82F8-4E08-BEEE-A289B7427386}">
      <dgm:prSet/>
      <dgm:spPr/>
      <dgm:t>
        <a:bodyPr/>
        <a:lstStyle/>
        <a:p>
          <a:r>
            <a:rPr lang="en-IN" b="0" dirty="0"/>
            <a:t>Why Healthcare Providers Choose Us</a:t>
          </a:r>
          <a:endParaRPr lang="en-IN" dirty="0"/>
        </a:p>
      </dgm:t>
    </dgm:pt>
    <dgm:pt modelId="{D5754BA9-BD4B-4108-8DD7-D85125D03FFE}" type="parTrans" cxnId="{337339B3-2741-4779-BDE6-4893640636CB}">
      <dgm:prSet/>
      <dgm:spPr/>
      <dgm:t>
        <a:bodyPr/>
        <a:lstStyle/>
        <a:p>
          <a:endParaRPr lang="en-IN"/>
        </a:p>
      </dgm:t>
    </dgm:pt>
    <dgm:pt modelId="{28063D93-8C3F-4284-9A7E-AE59A658C607}" type="sibTrans" cxnId="{337339B3-2741-4779-BDE6-4893640636CB}">
      <dgm:prSet/>
      <dgm:spPr/>
      <dgm:t>
        <a:bodyPr/>
        <a:lstStyle/>
        <a:p>
          <a:endParaRPr lang="en-IN"/>
        </a:p>
      </dgm:t>
    </dgm:pt>
    <dgm:pt modelId="{69075FA1-BB7F-417A-8437-436C0DEA7833}" type="pres">
      <dgm:prSet presAssocID="{71DFCFEC-E011-4E16-87E0-711FE637358A}" presName="Name0" presStyleCnt="0">
        <dgm:presLayoutVars>
          <dgm:dir/>
          <dgm:animLvl val="lvl"/>
          <dgm:resizeHandles val="exact"/>
        </dgm:presLayoutVars>
      </dgm:prSet>
      <dgm:spPr/>
    </dgm:pt>
    <dgm:pt modelId="{DAD1AE04-6C63-492B-B4C9-AAE254842943}" type="pres">
      <dgm:prSet presAssocID="{07B430F7-82F8-4E08-BEEE-A289B7427386}" presName="linNode" presStyleCnt="0"/>
      <dgm:spPr/>
    </dgm:pt>
    <dgm:pt modelId="{48E54F00-04E1-4759-84FC-5A62AD1C8E83}" type="pres">
      <dgm:prSet presAssocID="{07B430F7-82F8-4E08-BEEE-A289B7427386}" presName="parentText" presStyleLbl="node1" presStyleIdx="0" presStyleCnt="1" custScaleX="277778">
        <dgm:presLayoutVars>
          <dgm:chMax val="1"/>
          <dgm:bulletEnabled val="1"/>
        </dgm:presLayoutVars>
      </dgm:prSet>
      <dgm:spPr/>
    </dgm:pt>
  </dgm:ptLst>
  <dgm:cxnLst>
    <dgm:cxn modelId="{801A192A-8F1B-40A7-9D3A-B6FD7B25D730}" type="presOf" srcId="{71DFCFEC-E011-4E16-87E0-711FE637358A}" destId="{69075FA1-BB7F-417A-8437-436C0DEA7833}" srcOrd="0" destOrd="0" presId="urn:microsoft.com/office/officeart/2005/8/layout/vList5"/>
    <dgm:cxn modelId="{67D1BEAC-F968-43B7-A3A5-FD37141FFF9E}" type="presOf" srcId="{07B430F7-82F8-4E08-BEEE-A289B7427386}" destId="{48E54F00-04E1-4759-84FC-5A62AD1C8E83}" srcOrd="0" destOrd="0" presId="urn:microsoft.com/office/officeart/2005/8/layout/vList5"/>
    <dgm:cxn modelId="{337339B3-2741-4779-BDE6-4893640636CB}" srcId="{71DFCFEC-E011-4E16-87E0-711FE637358A}" destId="{07B430F7-82F8-4E08-BEEE-A289B7427386}" srcOrd="0" destOrd="0" parTransId="{D5754BA9-BD4B-4108-8DD7-D85125D03FFE}" sibTransId="{28063D93-8C3F-4284-9A7E-AE59A658C607}"/>
    <dgm:cxn modelId="{01F877B6-0DBC-49E6-A55B-E3D38E4B1D7F}" type="presParOf" srcId="{69075FA1-BB7F-417A-8437-436C0DEA7833}" destId="{DAD1AE04-6C63-492B-B4C9-AAE254842943}" srcOrd="0" destOrd="0" presId="urn:microsoft.com/office/officeart/2005/8/layout/vList5"/>
    <dgm:cxn modelId="{E30CFEDE-C426-4773-A623-FF5E1B15D194}" type="presParOf" srcId="{DAD1AE04-6C63-492B-B4C9-AAE254842943}" destId="{48E54F00-04E1-4759-84FC-5A62AD1C8E83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FB714DF-65CB-47F8-9FC4-FB1F18667D4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B0F92C5A-1642-4942-8C8A-C5A0860C745B}">
      <dgm:prSet/>
      <dgm:spPr/>
      <dgm:t>
        <a:bodyPr/>
        <a:lstStyle/>
        <a:p>
          <a:r>
            <a:rPr lang="en-US" b="0"/>
            <a:t>Why Worknet International</a:t>
          </a:r>
          <a:endParaRPr lang="en-IN"/>
        </a:p>
      </dgm:t>
    </dgm:pt>
    <dgm:pt modelId="{01DB4848-7684-4B8F-9438-C5BF08A76F45}" type="parTrans" cxnId="{F36C5ADE-7D6B-404C-9F69-E4EE7B751807}">
      <dgm:prSet/>
      <dgm:spPr/>
      <dgm:t>
        <a:bodyPr/>
        <a:lstStyle/>
        <a:p>
          <a:endParaRPr lang="en-IN"/>
        </a:p>
      </dgm:t>
    </dgm:pt>
    <dgm:pt modelId="{34956A3A-B32D-414E-BDE7-D7934212256B}" type="sibTrans" cxnId="{F36C5ADE-7D6B-404C-9F69-E4EE7B751807}">
      <dgm:prSet/>
      <dgm:spPr/>
      <dgm:t>
        <a:bodyPr/>
        <a:lstStyle/>
        <a:p>
          <a:endParaRPr lang="en-IN"/>
        </a:p>
      </dgm:t>
    </dgm:pt>
    <dgm:pt modelId="{E7B70156-9C2B-4BE6-8907-493AC64CEB84}" type="pres">
      <dgm:prSet presAssocID="{3FB714DF-65CB-47F8-9FC4-FB1F18667D48}" presName="Name0" presStyleCnt="0">
        <dgm:presLayoutVars>
          <dgm:dir/>
          <dgm:animLvl val="lvl"/>
          <dgm:resizeHandles val="exact"/>
        </dgm:presLayoutVars>
      </dgm:prSet>
      <dgm:spPr/>
    </dgm:pt>
    <dgm:pt modelId="{32645BF9-C20A-40D1-B993-68D6B324B271}" type="pres">
      <dgm:prSet presAssocID="{B0F92C5A-1642-4942-8C8A-C5A0860C745B}" presName="linNode" presStyleCnt="0"/>
      <dgm:spPr/>
    </dgm:pt>
    <dgm:pt modelId="{922B7A65-99BA-41A6-8BF8-71D1021993E0}" type="pres">
      <dgm:prSet presAssocID="{B0F92C5A-1642-4942-8C8A-C5A0860C745B}" presName="parentText" presStyleLbl="node1" presStyleIdx="0" presStyleCnt="1" custScaleX="276052">
        <dgm:presLayoutVars>
          <dgm:chMax val="1"/>
          <dgm:bulletEnabled val="1"/>
        </dgm:presLayoutVars>
      </dgm:prSet>
      <dgm:spPr/>
    </dgm:pt>
  </dgm:ptLst>
  <dgm:cxnLst>
    <dgm:cxn modelId="{2EA3AD00-FF61-484A-A4FD-E82F32042008}" type="presOf" srcId="{B0F92C5A-1642-4942-8C8A-C5A0860C745B}" destId="{922B7A65-99BA-41A6-8BF8-71D1021993E0}" srcOrd="0" destOrd="0" presId="urn:microsoft.com/office/officeart/2005/8/layout/vList5"/>
    <dgm:cxn modelId="{C356E5C7-3DF4-48D7-AEB8-B01F13343509}" type="presOf" srcId="{3FB714DF-65CB-47F8-9FC4-FB1F18667D48}" destId="{E7B70156-9C2B-4BE6-8907-493AC64CEB84}" srcOrd="0" destOrd="0" presId="urn:microsoft.com/office/officeart/2005/8/layout/vList5"/>
    <dgm:cxn modelId="{F36C5ADE-7D6B-404C-9F69-E4EE7B751807}" srcId="{3FB714DF-65CB-47F8-9FC4-FB1F18667D48}" destId="{B0F92C5A-1642-4942-8C8A-C5A0860C745B}" srcOrd="0" destOrd="0" parTransId="{01DB4848-7684-4B8F-9438-C5BF08A76F45}" sibTransId="{34956A3A-B32D-414E-BDE7-D7934212256B}"/>
    <dgm:cxn modelId="{982C2B79-ABE4-4503-9A6C-7BF454D86EDF}" type="presParOf" srcId="{E7B70156-9C2B-4BE6-8907-493AC64CEB84}" destId="{32645BF9-C20A-40D1-B993-68D6B324B271}" srcOrd="0" destOrd="0" presId="urn:microsoft.com/office/officeart/2005/8/layout/vList5"/>
    <dgm:cxn modelId="{92B1C781-011A-42FE-8A76-AEB19B0F6EFA}" type="presParOf" srcId="{32645BF9-C20A-40D1-B993-68D6B324B271}" destId="{922B7A65-99BA-41A6-8BF8-71D1021993E0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CB5F34-149E-4939-8DA2-31F2F4037428}" type="doc">
      <dgm:prSet loTypeId="urn:microsoft.com/office/officeart/2005/8/layout/target3" loCatId="relationship" qsTypeId="urn:microsoft.com/office/officeart/2005/8/quickstyle/simple1" qsCatId="simple" csTypeId="urn:microsoft.com/office/officeart/2005/8/colors/accent0_2" csCatId="mainScheme"/>
      <dgm:spPr/>
      <dgm:t>
        <a:bodyPr/>
        <a:lstStyle/>
        <a:p>
          <a:endParaRPr lang="en-IN"/>
        </a:p>
      </dgm:t>
    </dgm:pt>
    <dgm:pt modelId="{C58D1FED-F2F3-46DC-B85B-3FEA2E3C91EB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International Nurse Recruitment  for German Healthcare Providers</a:t>
          </a:r>
          <a:endParaRPr lang="en-IN" dirty="0">
            <a:solidFill>
              <a:schemeClr val="bg1"/>
            </a:solidFill>
          </a:endParaRPr>
        </a:p>
      </dgm:t>
    </dgm:pt>
    <dgm:pt modelId="{376B6E6E-CDB3-4522-8FCB-D5604C8DB12A}" type="parTrans" cxnId="{04E1B4E9-DC6A-4C2B-8883-0BBD524028C0}">
      <dgm:prSet/>
      <dgm:spPr/>
      <dgm:t>
        <a:bodyPr/>
        <a:lstStyle/>
        <a:p>
          <a:endParaRPr lang="en-IN"/>
        </a:p>
      </dgm:t>
    </dgm:pt>
    <dgm:pt modelId="{1F2D5F37-1659-4961-B303-0E64BAF9C4D0}" type="sibTrans" cxnId="{04E1B4E9-DC6A-4C2B-8883-0BBD524028C0}">
      <dgm:prSet/>
      <dgm:spPr/>
      <dgm:t>
        <a:bodyPr/>
        <a:lstStyle/>
        <a:p>
          <a:endParaRPr lang="en-IN"/>
        </a:p>
      </dgm:t>
    </dgm:pt>
    <dgm:pt modelId="{90BA508B-313B-48C1-9D98-4B9CE593B07D}" type="pres">
      <dgm:prSet presAssocID="{D2CB5F34-149E-4939-8DA2-31F2F403742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3F8968B2-A6F3-4AD5-9D27-304BE357A4D4}" type="pres">
      <dgm:prSet presAssocID="{C58D1FED-F2F3-46DC-B85B-3FEA2E3C91EB}" presName="circle1" presStyleLbl="node1" presStyleIdx="0" presStyleCnt="1"/>
      <dgm:spPr/>
    </dgm:pt>
    <dgm:pt modelId="{51AD604E-FE20-4BBD-9595-BB1C1F699F76}" type="pres">
      <dgm:prSet presAssocID="{C58D1FED-F2F3-46DC-B85B-3FEA2E3C91EB}" presName="space" presStyleCnt="0"/>
      <dgm:spPr/>
    </dgm:pt>
    <dgm:pt modelId="{7C951463-F4BB-47C7-A256-ED57A8A85A0F}" type="pres">
      <dgm:prSet presAssocID="{C58D1FED-F2F3-46DC-B85B-3FEA2E3C91EB}" presName="rect1" presStyleLbl="alignAcc1" presStyleIdx="0" presStyleCnt="1"/>
      <dgm:spPr/>
    </dgm:pt>
    <dgm:pt modelId="{39443E2A-A04B-47DB-83BE-44A970AA46B1}" type="pres">
      <dgm:prSet presAssocID="{C58D1FED-F2F3-46DC-B85B-3FEA2E3C91EB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BD7D650D-2C29-4E1A-B34B-8FAEDC73AAF5}" type="presOf" srcId="{C58D1FED-F2F3-46DC-B85B-3FEA2E3C91EB}" destId="{7C951463-F4BB-47C7-A256-ED57A8A85A0F}" srcOrd="0" destOrd="0" presId="urn:microsoft.com/office/officeart/2005/8/layout/target3"/>
    <dgm:cxn modelId="{C6CBC311-3FE4-4EEE-8929-13A77B1AB9F5}" type="presOf" srcId="{D2CB5F34-149E-4939-8DA2-31F2F4037428}" destId="{90BA508B-313B-48C1-9D98-4B9CE593B07D}" srcOrd="0" destOrd="0" presId="urn:microsoft.com/office/officeart/2005/8/layout/target3"/>
    <dgm:cxn modelId="{04E1B4E9-DC6A-4C2B-8883-0BBD524028C0}" srcId="{D2CB5F34-149E-4939-8DA2-31F2F4037428}" destId="{C58D1FED-F2F3-46DC-B85B-3FEA2E3C91EB}" srcOrd="0" destOrd="0" parTransId="{376B6E6E-CDB3-4522-8FCB-D5604C8DB12A}" sibTransId="{1F2D5F37-1659-4961-B303-0E64BAF9C4D0}"/>
    <dgm:cxn modelId="{219C41F5-D6A0-4DAF-B9E8-C3DF0DA2C285}" type="presOf" srcId="{C58D1FED-F2F3-46DC-B85B-3FEA2E3C91EB}" destId="{39443E2A-A04B-47DB-83BE-44A970AA46B1}" srcOrd="1" destOrd="0" presId="urn:microsoft.com/office/officeart/2005/8/layout/target3"/>
    <dgm:cxn modelId="{107A3724-411F-4120-8C07-8A8FFAF1C9C0}" type="presParOf" srcId="{90BA508B-313B-48C1-9D98-4B9CE593B07D}" destId="{3F8968B2-A6F3-4AD5-9D27-304BE357A4D4}" srcOrd="0" destOrd="0" presId="urn:microsoft.com/office/officeart/2005/8/layout/target3"/>
    <dgm:cxn modelId="{FB0FEABD-F9D1-4DB4-80D1-53D279B60A73}" type="presParOf" srcId="{90BA508B-313B-48C1-9D98-4B9CE593B07D}" destId="{51AD604E-FE20-4BBD-9595-BB1C1F699F76}" srcOrd="1" destOrd="0" presId="urn:microsoft.com/office/officeart/2005/8/layout/target3"/>
    <dgm:cxn modelId="{198B39F7-6A7E-4439-A7D2-B65354E86AAD}" type="presParOf" srcId="{90BA508B-313B-48C1-9D98-4B9CE593B07D}" destId="{7C951463-F4BB-47C7-A256-ED57A8A85A0F}" srcOrd="2" destOrd="0" presId="urn:microsoft.com/office/officeart/2005/8/layout/target3"/>
    <dgm:cxn modelId="{A7E7F33A-9298-4BA4-9D45-961B23A89589}" type="presParOf" srcId="{90BA508B-313B-48C1-9D98-4B9CE593B07D}" destId="{39443E2A-A04B-47DB-83BE-44A970AA46B1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148FB8-82E7-4C6C-BE09-B23ABA265F9C}" type="doc">
      <dgm:prSet loTypeId="urn:microsoft.com/office/officeart/2005/8/layout/vList2" loCatId="list" qsTypeId="urn:microsoft.com/office/officeart/2005/8/quickstyle/simple1" qsCatId="simple" csTypeId="urn:microsoft.com/office/officeart/2005/8/colors/accent1_4" csCatId="accent1"/>
      <dgm:spPr/>
      <dgm:t>
        <a:bodyPr/>
        <a:lstStyle/>
        <a:p>
          <a:endParaRPr lang="en-IN"/>
        </a:p>
      </dgm:t>
    </dgm:pt>
    <dgm:pt modelId="{E8F5AF3D-549E-4563-9F06-2C899953B847}">
      <dgm:prSet/>
      <dgm:spPr/>
      <dgm:t>
        <a:bodyPr/>
        <a:lstStyle/>
        <a:p>
          <a:r>
            <a:rPr lang="en-US"/>
            <a:t>Hamburg, Germany</a:t>
          </a:r>
          <a:endParaRPr lang="en-IN"/>
        </a:p>
      </dgm:t>
    </dgm:pt>
    <dgm:pt modelId="{7424432C-194F-417A-BC0C-FEC8D2C5ECE6}" type="parTrans" cxnId="{62D4D0A7-E918-458D-9DAD-39AE4F4238C8}">
      <dgm:prSet/>
      <dgm:spPr/>
      <dgm:t>
        <a:bodyPr/>
        <a:lstStyle/>
        <a:p>
          <a:endParaRPr lang="en-IN"/>
        </a:p>
      </dgm:t>
    </dgm:pt>
    <dgm:pt modelId="{867DA112-FD22-482C-BC49-3839355ADCA3}" type="sibTrans" cxnId="{62D4D0A7-E918-458D-9DAD-39AE4F4238C8}">
      <dgm:prSet/>
      <dgm:spPr/>
      <dgm:t>
        <a:bodyPr/>
        <a:lstStyle/>
        <a:p>
          <a:endParaRPr lang="en-IN"/>
        </a:p>
      </dgm:t>
    </dgm:pt>
    <dgm:pt modelId="{993FB230-5710-40ED-B0FB-E404242A07C6}" type="pres">
      <dgm:prSet presAssocID="{89148FB8-82E7-4C6C-BE09-B23ABA265F9C}" presName="linear" presStyleCnt="0">
        <dgm:presLayoutVars>
          <dgm:animLvl val="lvl"/>
          <dgm:resizeHandles val="exact"/>
        </dgm:presLayoutVars>
      </dgm:prSet>
      <dgm:spPr/>
    </dgm:pt>
    <dgm:pt modelId="{B99152DB-B8E1-4B2A-9B6A-B4BF3DA0EF00}" type="pres">
      <dgm:prSet presAssocID="{E8F5AF3D-549E-4563-9F06-2C899953B847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6B71494-009F-4406-9E0A-70563782C227}" type="presOf" srcId="{89148FB8-82E7-4C6C-BE09-B23ABA265F9C}" destId="{993FB230-5710-40ED-B0FB-E404242A07C6}" srcOrd="0" destOrd="0" presId="urn:microsoft.com/office/officeart/2005/8/layout/vList2"/>
    <dgm:cxn modelId="{62D4D0A7-E918-458D-9DAD-39AE4F4238C8}" srcId="{89148FB8-82E7-4C6C-BE09-B23ABA265F9C}" destId="{E8F5AF3D-549E-4563-9F06-2C899953B847}" srcOrd="0" destOrd="0" parTransId="{7424432C-194F-417A-BC0C-FEC8D2C5ECE6}" sibTransId="{867DA112-FD22-482C-BC49-3839355ADCA3}"/>
    <dgm:cxn modelId="{B422B2D2-1636-48FA-B38B-D45DE6AC7CCF}" type="presOf" srcId="{E8F5AF3D-549E-4563-9F06-2C899953B847}" destId="{B99152DB-B8E1-4B2A-9B6A-B4BF3DA0EF00}" srcOrd="0" destOrd="0" presId="urn:microsoft.com/office/officeart/2005/8/layout/vList2"/>
    <dgm:cxn modelId="{58168023-7518-4FF7-8238-CB6FD0F3F43F}" type="presParOf" srcId="{993FB230-5710-40ED-B0FB-E404242A07C6}" destId="{B99152DB-B8E1-4B2A-9B6A-B4BF3DA0EF0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D8F39E9-1C0D-471A-8B2D-6AA84F7E45F0}" type="doc">
      <dgm:prSet loTypeId="urn:microsoft.com/office/officeart/2005/8/layout/orgChart1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IN"/>
        </a:p>
      </dgm:t>
    </dgm:pt>
    <dgm:pt modelId="{61B284D0-A248-428E-935B-5B10F5B273C5}">
      <dgm:prSet/>
      <dgm:spPr>
        <a:solidFill>
          <a:schemeClr val="accent1">
            <a:shade val="60000"/>
            <a:hueOff val="0"/>
            <a:satOff val="0"/>
            <a:lumOff val="0"/>
          </a:schemeClr>
        </a:solidFill>
      </dgm:spPr>
      <dgm:t>
        <a:bodyPr/>
        <a:lstStyle/>
        <a:p>
          <a:r>
            <a:rPr lang="en-US" b="0" dirty="0"/>
            <a:t>Healthcare Workforce Challenges</a:t>
          </a:r>
          <a:endParaRPr lang="en-IN" dirty="0"/>
        </a:p>
      </dgm:t>
    </dgm:pt>
    <dgm:pt modelId="{5AFCAB10-2A13-494A-BC87-09435F91CED5}" type="parTrans" cxnId="{081EE524-CB3F-4DB8-9760-0ACEDE2D7387}">
      <dgm:prSet/>
      <dgm:spPr/>
      <dgm:t>
        <a:bodyPr/>
        <a:lstStyle/>
        <a:p>
          <a:endParaRPr lang="en-IN"/>
        </a:p>
      </dgm:t>
    </dgm:pt>
    <dgm:pt modelId="{CBBB9E7D-4A10-44C3-AC4F-BB81CB0D5A47}" type="sibTrans" cxnId="{081EE524-CB3F-4DB8-9760-0ACEDE2D7387}">
      <dgm:prSet/>
      <dgm:spPr/>
      <dgm:t>
        <a:bodyPr/>
        <a:lstStyle/>
        <a:p>
          <a:endParaRPr lang="en-IN"/>
        </a:p>
      </dgm:t>
    </dgm:pt>
    <dgm:pt modelId="{CBCDBBED-77D5-4560-A200-66E7DD8217EC}" type="pres">
      <dgm:prSet presAssocID="{9D8F39E9-1C0D-471A-8B2D-6AA84F7E45F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6F5FFA9-E38B-4B19-B95B-EF80AEA761BE}" type="pres">
      <dgm:prSet presAssocID="{61B284D0-A248-428E-935B-5B10F5B273C5}" presName="hierRoot1" presStyleCnt="0">
        <dgm:presLayoutVars>
          <dgm:hierBranch val="init"/>
        </dgm:presLayoutVars>
      </dgm:prSet>
      <dgm:spPr/>
    </dgm:pt>
    <dgm:pt modelId="{5C0DFC00-C2A8-4981-9619-3396401B7A4F}" type="pres">
      <dgm:prSet presAssocID="{61B284D0-A248-428E-935B-5B10F5B273C5}" presName="rootComposite1" presStyleCnt="0"/>
      <dgm:spPr/>
    </dgm:pt>
    <dgm:pt modelId="{B9AF0098-E465-4AE2-8BF5-E348229FE449}" type="pres">
      <dgm:prSet presAssocID="{61B284D0-A248-428E-935B-5B10F5B273C5}" presName="rootText1" presStyleLbl="node0" presStyleIdx="0" presStyleCnt="1" custScaleX="395886">
        <dgm:presLayoutVars>
          <dgm:chPref val="3"/>
        </dgm:presLayoutVars>
      </dgm:prSet>
      <dgm:spPr/>
    </dgm:pt>
    <dgm:pt modelId="{E4BF00F6-F258-4886-9DF2-8BC66441D76A}" type="pres">
      <dgm:prSet presAssocID="{61B284D0-A248-428E-935B-5B10F5B273C5}" presName="rootConnector1" presStyleLbl="node1" presStyleIdx="0" presStyleCnt="0"/>
      <dgm:spPr/>
    </dgm:pt>
    <dgm:pt modelId="{08E32C19-EFFB-463A-AD7F-64B66C961984}" type="pres">
      <dgm:prSet presAssocID="{61B284D0-A248-428E-935B-5B10F5B273C5}" presName="hierChild2" presStyleCnt="0"/>
      <dgm:spPr/>
    </dgm:pt>
    <dgm:pt modelId="{FDAE0F40-5F0E-4EC6-84AE-4709255AAA93}" type="pres">
      <dgm:prSet presAssocID="{61B284D0-A248-428E-935B-5B10F5B273C5}" presName="hierChild3" presStyleCnt="0"/>
      <dgm:spPr/>
    </dgm:pt>
  </dgm:ptLst>
  <dgm:cxnLst>
    <dgm:cxn modelId="{81D8AC0E-6AEB-4D97-A957-DD77D2279B06}" type="presOf" srcId="{61B284D0-A248-428E-935B-5B10F5B273C5}" destId="{E4BF00F6-F258-4886-9DF2-8BC66441D76A}" srcOrd="1" destOrd="0" presId="urn:microsoft.com/office/officeart/2005/8/layout/orgChart1"/>
    <dgm:cxn modelId="{91AB5B1C-362D-4E33-8671-F4CC4388A18A}" type="presOf" srcId="{9D8F39E9-1C0D-471A-8B2D-6AA84F7E45F0}" destId="{CBCDBBED-77D5-4560-A200-66E7DD8217EC}" srcOrd="0" destOrd="0" presId="urn:microsoft.com/office/officeart/2005/8/layout/orgChart1"/>
    <dgm:cxn modelId="{081EE524-CB3F-4DB8-9760-0ACEDE2D7387}" srcId="{9D8F39E9-1C0D-471A-8B2D-6AA84F7E45F0}" destId="{61B284D0-A248-428E-935B-5B10F5B273C5}" srcOrd="0" destOrd="0" parTransId="{5AFCAB10-2A13-494A-BC87-09435F91CED5}" sibTransId="{CBBB9E7D-4A10-44C3-AC4F-BB81CB0D5A47}"/>
    <dgm:cxn modelId="{2190AF3E-8EB3-483F-9CC9-8087064C9737}" type="presOf" srcId="{61B284D0-A248-428E-935B-5B10F5B273C5}" destId="{B9AF0098-E465-4AE2-8BF5-E348229FE449}" srcOrd="0" destOrd="0" presId="urn:microsoft.com/office/officeart/2005/8/layout/orgChart1"/>
    <dgm:cxn modelId="{8AD738E5-3E57-4E27-8A61-128E38B73077}" type="presParOf" srcId="{CBCDBBED-77D5-4560-A200-66E7DD8217EC}" destId="{D6F5FFA9-E38B-4B19-B95B-EF80AEA761BE}" srcOrd="0" destOrd="0" presId="urn:microsoft.com/office/officeart/2005/8/layout/orgChart1"/>
    <dgm:cxn modelId="{3F890D99-86B4-4BC1-B7B6-025ACAF32EE2}" type="presParOf" srcId="{D6F5FFA9-E38B-4B19-B95B-EF80AEA761BE}" destId="{5C0DFC00-C2A8-4981-9619-3396401B7A4F}" srcOrd="0" destOrd="0" presId="urn:microsoft.com/office/officeart/2005/8/layout/orgChart1"/>
    <dgm:cxn modelId="{0932B0F8-219C-4EDF-9FCD-DF548E15FB2F}" type="presParOf" srcId="{5C0DFC00-C2A8-4981-9619-3396401B7A4F}" destId="{B9AF0098-E465-4AE2-8BF5-E348229FE449}" srcOrd="0" destOrd="0" presId="urn:microsoft.com/office/officeart/2005/8/layout/orgChart1"/>
    <dgm:cxn modelId="{FD484492-B6FB-40AE-9841-FCB0B1BCB417}" type="presParOf" srcId="{5C0DFC00-C2A8-4981-9619-3396401B7A4F}" destId="{E4BF00F6-F258-4886-9DF2-8BC66441D76A}" srcOrd="1" destOrd="0" presId="urn:microsoft.com/office/officeart/2005/8/layout/orgChart1"/>
    <dgm:cxn modelId="{29476D7F-E322-4919-AD26-C35A08D918DB}" type="presParOf" srcId="{D6F5FFA9-E38B-4B19-B95B-EF80AEA761BE}" destId="{08E32C19-EFFB-463A-AD7F-64B66C961984}" srcOrd="1" destOrd="0" presId="urn:microsoft.com/office/officeart/2005/8/layout/orgChart1"/>
    <dgm:cxn modelId="{B5BB281D-B7E6-4EF5-83D5-FAC070CBDCCD}" type="presParOf" srcId="{D6F5FFA9-E38B-4B19-B95B-EF80AEA761BE}" destId="{FDAE0F40-5F0E-4EC6-84AE-4709255AAA9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4366A6-65F3-4825-A03F-D9B5425C06A9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IN"/>
        </a:p>
      </dgm:t>
    </dgm:pt>
    <dgm:pt modelId="{08FD1101-8E39-4A80-8B92-408CE4FF6FD4}">
      <dgm:prSet/>
      <dgm:spPr/>
      <dgm:t>
        <a:bodyPr/>
        <a:lstStyle/>
        <a:p>
          <a:r>
            <a:rPr lang="en-US" b="0"/>
            <a:t>About Worknet International</a:t>
          </a:r>
          <a:endParaRPr lang="en-IN"/>
        </a:p>
      </dgm:t>
    </dgm:pt>
    <dgm:pt modelId="{93728F20-F44B-4794-93AE-2014A2621109}" type="parTrans" cxnId="{8CE0DF67-3E4E-4FA5-9E6D-9892C5DBB251}">
      <dgm:prSet/>
      <dgm:spPr/>
      <dgm:t>
        <a:bodyPr/>
        <a:lstStyle/>
        <a:p>
          <a:endParaRPr lang="en-IN"/>
        </a:p>
      </dgm:t>
    </dgm:pt>
    <dgm:pt modelId="{63184821-D591-4E6B-9E29-4570E98CBAEA}" type="sibTrans" cxnId="{8CE0DF67-3E4E-4FA5-9E6D-9892C5DBB251}">
      <dgm:prSet/>
      <dgm:spPr/>
      <dgm:t>
        <a:bodyPr/>
        <a:lstStyle/>
        <a:p>
          <a:endParaRPr lang="en-IN"/>
        </a:p>
      </dgm:t>
    </dgm:pt>
    <dgm:pt modelId="{147A1EDA-32B5-467A-B5DB-5434E3D52B81}" type="pres">
      <dgm:prSet presAssocID="{7C4366A6-65F3-4825-A03F-D9B5425C06A9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38A331A5-D5E5-4C73-9D08-8537194ABE50}" type="pres">
      <dgm:prSet presAssocID="{08FD1101-8E39-4A80-8B92-408CE4FF6FD4}" presName="circle1" presStyleLbl="node1" presStyleIdx="0" presStyleCnt="1"/>
      <dgm:spPr/>
    </dgm:pt>
    <dgm:pt modelId="{1B4BEAB8-CAF6-4711-88F8-C748A6EEEB7E}" type="pres">
      <dgm:prSet presAssocID="{08FD1101-8E39-4A80-8B92-408CE4FF6FD4}" presName="space" presStyleCnt="0"/>
      <dgm:spPr/>
    </dgm:pt>
    <dgm:pt modelId="{7D965FCE-DAD1-4C90-8346-29B23496B34D}" type="pres">
      <dgm:prSet presAssocID="{08FD1101-8E39-4A80-8B92-408CE4FF6FD4}" presName="rect1" presStyleLbl="alignAcc1" presStyleIdx="0" presStyleCnt="1"/>
      <dgm:spPr/>
    </dgm:pt>
    <dgm:pt modelId="{9A66D9B5-189C-4677-8256-9AE665B1AC8F}" type="pres">
      <dgm:prSet presAssocID="{08FD1101-8E39-4A80-8B92-408CE4FF6FD4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FE083962-E5BA-496D-A87E-5FA78D0596A4}" type="presOf" srcId="{7C4366A6-65F3-4825-A03F-D9B5425C06A9}" destId="{147A1EDA-32B5-467A-B5DB-5434E3D52B81}" srcOrd="0" destOrd="0" presId="urn:microsoft.com/office/officeart/2005/8/layout/target3"/>
    <dgm:cxn modelId="{25FC8542-E668-421E-8EDD-979B0C041A71}" type="presOf" srcId="{08FD1101-8E39-4A80-8B92-408CE4FF6FD4}" destId="{9A66D9B5-189C-4677-8256-9AE665B1AC8F}" srcOrd="1" destOrd="0" presId="urn:microsoft.com/office/officeart/2005/8/layout/target3"/>
    <dgm:cxn modelId="{8CE0DF67-3E4E-4FA5-9E6D-9892C5DBB251}" srcId="{7C4366A6-65F3-4825-A03F-D9B5425C06A9}" destId="{08FD1101-8E39-4A80-8B92-408CE4FF6FD4}" srcOrd="0" destOrd="0" parTransId="{93728F20-F44B-4794-93AE-2014A2621109}" sibTransId="{63184821-D591-4E6B-9E29-4570E98CBAEA}"/>
    <dgm:cxn modelId="{7F6533CA-D6E3-4013-A447-DD5B2C16A33A}" type="presOf" srcId="{08FD1101-8E39-4A80-8B92-408CE4FF6FD4}" destId="{7D965FCE-DAD1-4C90-8346-29B23496B34D}" srcOrd="0" destOrd="0" presId="urn:microsoft.com/office/officeart/2005/8/layout/target3"/>
    <dgm:cxn modelId="{125CE8A5-A77B-4B47-97BB-9FBEE233F53C}" type="presParOf" srcId="{147A1EDA-32B5-467A-B5DB-5434E3D52B81}" destId="{38A331A5-D5E5-4C73-9D08-8537194ABE50}" srcOrd="0" destOrd="0" presId="urn:microsoft.com/office/officeart/2005/8/layout/target3"/>
    <dgm:cxn modelId="{D806073A-C235-4512-9B54-645E7934C4D3}" type="presParOf" srcId="{147A1EDA-32B5-467A-B5DB-5434E3D52B81}" destId="{1B4BEAB8-CAF6-4711-88F8-C748A6EEEB7E}" srcOrd="1" destOrd="0" presId="urn:microsoft.com/office/officeart/2005/8/layout/target3"/>
    <dgm:cxn modelId="{B85CE171-D545-4E38-86B6-9CC76D348062}" type="presParOf" srcId="{147A1EDA-32B5-467A-B5DB-5434E3D52B81}" destId="{7D965FCE-DAD1-4C90-8346-29B23496B34D}" srcOrd="2" destOrd="0" presId="urn:microsoft.com/office/officeart/2005/8/layout/target3"/>
    <dgm:cxn modelId="{E7249CBB-DFD2-4B9C-8958-8DE8FBC4B4DF}" type="presParOf" srcId="{147A1EDA-32B5-467A-B5DB-5434E3D52B81}" destId="{9A66D9B5-189C-4677-8256-9AE665B1AC8F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F456406-B0AC-48D5-8498-DB842CF285A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F57DCC2D-56D3-46DE-8C73-42A674D93FDA}">
      <dgm:prSet/>
      <dgm:spPr/>
      <dgm:t>
        <a:bodyPr/>
        <a:lstStyle/>
        <a:p>
          <a:r>
            <a:rPr lang="en-US" b="0"/>
            <a:t>Our Recruitment Journey</a:t>
          </a:r>
          <a:endParaRPr lang="en-IN"/>
        </a:p>
      </dgm:t>
    </dgm:pt>
    <dgm:pt modelId="{8C0D3EA8-30C3-4E7D-BFB5-90947AC980D4}" type="parTrans" cxnId="{CECFEFAD-3D2E-4E1D-A97C-44B5F181E11C}">
      <dgm:prSet/>
      <dgm:spPr/>
      <dgm:t>
        <a:bodyPr/>
        <a:lstStyle/>
        <a:p>
          <a:endParaRPr lang="en-IN"/>
        </a:p>
      </dgm:t>
    </dgm:pt>
    <dgm:pt modelId="{A56EFA4B-D073-4373-9F33-67A35C371518}" type="sibTrans" cxnId="{CECFEFAD-3D2E-4E1D-A97C-44B5F181E11C}">
      <dgm:prSet/>
      <dgm:spPr/>
      <dgm:t>
        <a:bodyPr/>
        <a:lstStyle/>
        <a:p>
          <a:endParaRPr lang="en-IN"/>
        </a:p>
      </dgm:t>
    </dgm:pt>
    <dgm:pt modelId="{CFDE6DBA-FBA8-4238-A512-1D387CE098D9}" type="pres">
      <dgm:prSet presAssocID="{8F456406-B0AC-48D5-8498-DB842CF285AE}" presName="Name0" presStyleCnt="0">
        <dgm:presLayoutVars>
          <dgm:dir/>
          <dgm:animLvl val="lvl"/>
          <dgm:resizeHandles val="exact"/>
        </dgm:presLayoutVars>
      </dgm:prSet>
      <dgm:spPr/>
    </dgm:pt>
    <dgm:pt modelId="{6C66174C-B9F0-4773-82F8-36804DD3FE16}" type="pres">
      <dgm:prSet presAssocID="{F57DCC2D-56D3-46DE-8C73-42A674D93FDA}" presName="linNode" presStyleCnt="0"/>
      <dgm:spPr/>
    </dgm:pt>
    <dgm:pt modelId="{21CF11C1-F503-4CCA-87DC-0E1712FF960F}" type="pres">
      <dgm:prSet presAssocID="{F57DCC2D-56D3-46DE-8C73-42A674D93FDA}" presName="parentText" presStyleLbl="node1" presStyleIdx="0" presStyleCnt="1" custScaleX="277778">
        <dgm:presLayoutVars>
          <dgm:chMax val="1"/>
          <dgm:bulletEnabled val="1"/>
        </dgm:presLayoutVars>
      </dgm:prSet>
      <dgm:spPr/>
    </dgm:pt>
  </dgm:ptLst>
  <dgm:cxnLst>
    <dgm:cxn modelId="{7152B7A1-E3AC-4AD2-A936-A730D6670579}" type="presOf" srcId="{F57DCC2D-56D3-46DE-8C73-42A674D93FDA}" destId="{21CF11C1-F503-4CCA-87DC-0E1712FF960F}" srcOrd="0" destOrd="0" presId="urn:microsoft.com/office/officeart/2005/8/layout/vList5"/>
    <dgm:cxn modelId="{CECFEFAD-3D2E-4E1D-A97C-44B5F181E11C}" srcId="{8F456406-B0AC-48D5-8498-DB842CF285AE}" destId="{F57DCC2D-56D3-46DE-8C73-42A674D93FDA}" srcOrd="0" destOrd="0" parTransId="{8C0D3EA8-30C3-4E7D-BFB5-90947AC980D4}" sibTransId="{A56EFA4B-D073-4373-9F33-67A35C371518}"/>
    <dgm:cxn modelId="{003726C0-26DA-42C6-8AB5-B5CF1E3A431F}" type="presOf" srcId="{8F456406-B0AC-48D5-8498-DB842CF285AE}" destId="{CFDE6DBA-FBA8-4238-A512-1D387CE098D9}" srcOrd="0" destOrd="0" presId="urn:microsoft.com/office/officeart/2005/8/layout/vList5"/>
    <dgm:cxn modelId="{63E2AB02-7E19-4A28-BF66-60C503EF3F39}" type="presParOf" srcId="{CFDE6DBA-FBA8-4238-A512-1D387CE098D9}" destId="{6C66174C-B9F0-4773-82F8-36804DD3FE16}" srcOrd="0" destOrd="0" presId="urn:microsoft.com/office/officeart/2005/8/layout/vList5"/>
    <dgm:cxn modelId="{9EBAEDBD-FBD7-4FB3-B67D-509FF2F619A0}" type="presParOf" srcId="{6C66174C-B9F0-4773-82F8-36804DD3FE16}" destId="{21CF11C1-F503-4CCA-87DC-0E1712FF960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120E4FC-2783-4BB1-8BD3-072F7DCB220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7FBDAE97-87D9-429B-93CF-3129B1F061F9}">
      <dgm:prSet/>
      <dgm:spPr/>
      <dgm:t>
        <a:bodyPr/>
        <a:lstStyle/>
        <a:p>
          <a:r>
            <a:rPr lang="en-US" b="0"/>
            <a:t>Language Training Excellence</a:t>
          </a:r>
          <a:endParaRPr lang="en-IN"/>
        </a:p>
      </dgm:t>
    </dgm:pt>
    <dgm:pt modelId="{42E99FE3-EF68-47F2-A405-247FEFEFF1FF}" type="parTrans" cxnId="{CD68D1FD-DE76-4CC4-ADB0-A5014161FE86}">
      <dgm:prSet/>
      <dgm:spPr/>
      <dgm:t>
        <a:bodyPr/>
        <a:lstStyle/>
        <a:p>
          <a:endParaRPr lang="en-IN"/>
        </a:p>
      </dgm:t>
    </dgm:pt>
    <dgm:pt modelId="{4E312930-BECC-4B17-BC9A-F3C7891D1DF6}" type="sibTrans" cxnId="{CD68D1FD-DE76-4CC4-ADB0-A5014161FE86}">
      <dgm:prSet/>
      <dgm:spPr/>
      <dgm:t>
        <a:bodyPr/>
        <a:lstStyle/>
        <a:p>
          <a:endParaRPr lang="en-IN"/>
        </a:p>
      </dgm:t>
    </dgm:pt>
    <dgm:pt modelId="{BF973296-C218-4A21-925E-0A8E79349A1E}" type="pres">
      <dgm:prSet presAssocID="{1120E4FC-2783-4BB1-8BD3-072F7DCB2208}" presName="Name0" presStyleCnt="0">
        <dgm:presLayoutVars>
          <dgm:dir/>
          <dgm:animLvl val="lvl"/>
          <dgm:resizeHandles val="exact"/>
        </dgm:presLayoutVars>
      </dgm:prSet>
      <dgm:spPr/>
    </dgm:pt>
    <dgm:pt modelId="{AC8C0FC8-71AC-4425-8E2C-8D7D6362E2E9}" type="pres">
      <dgm:prSet presAssocID="{7FBDAE97-87D9-429B-93CF-3129B1F061F9}" presName="linNode" presStyleCnt="0"/>
      <dgm:spPr/>
    </dgm:pt>
    <dgm:pt modelId="{5E6BCF67-8CF6-4E4E-939C-8BBD8707289A}" type="pres">
      <dgm:prSet presAssocID="{7FBDAE97-87D9-429B-93CF-3129B1F061F9}" presName="parentText" presStyleLbl="node1" presStyleIdx="0" presStyleCnt="1" custScaleX="277778">
        <dgm:presLayoutVars>
          <dgm:chMax val="1"/>
          <dgm:bulletEnabled val="1"/>
        </dgm:presLayoutVars>
      </dgm:prSet>
      <dgm:spPr/>
    </dgm:pt>
  </dgm:ptLst>
  <dgm:cxnLst>
    <dgm:cxn modelId="{1AE26025-F959-45CE-8ACB-12BCC6DC61D0}" type="presOf" srcId="{7FBDAE97-87D9-429B-93CF-3129B1F061F9}" destId="{5E6BCF67-8CF6-4E4E-939C-8BBD8707289A}" srcOrd="0" destOrd="0" presId="urn:microsoft.com/office/officeart/2005/8/layout/vList5"/>
    <dgm:cxn modelId="{4A6F88A0-A1BB-4505-80F8-48BD0C03EEF1}" type="presOf" srcId="{1120E4FC-2783-4BB1-8BD3-072F7DCB2208}" destId="{BF973296-C218-4A21-925E-0A8E79349A1E}" srcOrd="0" destOrd="0" presId="urn:microsoft.com/office/officeart/2005/8/layout/vList5"/>
    <dgm:cxn modelId="{CD68D1FD-DE76-4CC4-ADB0-A5014161FE86}" srcId="{1120E4FC-2783-4BB1-8BD3-072F7DCB2208}" destId="{7FBDAE97-87D9-429B-93CF-3129B1F061F9}" srcOrd="0" destOrd="0" parTransId="{42E99FE3-EF68-47F2-A405-247FEFEFF1FF}" sibTransId="{4E312930-BECC-4B17-BC9A-F3C7891D1DF6}"/>
    <dgm:cxn modelId="{12DFC932-726E-4485-8C57-0816F97E9A0E}" type="presParOf" srcId="{BF973296-C218-4A21-925E-0A8E79349A1E}" destId="{AC8C0FC8-71AC-4425-8E2C-8D7D6362E2E9}" srcOrd="0" destOrd="0" presId="urn:microsoft.com/office/officeart/2005/8/layout/vList5"/>
    <dgm:cxn modelId="{1446F15E-C450-49EC-868A-3D90C54D3BAD}" type="presParOf" srcId="{AC8C0FC8-71AC-4425-8E2C-8D7D6362E2E9}" destId="{5E6BCF67-8CF6-4E4E-939C-8BBD8707289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232DCD8-DDF3-4272-915C-059ED31F6F6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2724CD43-A203-48F1-A17D-92D0CDAE49A6}">
      <dgm:prSet/>
      <dgm:spPr/>
      <dgm:t>
        <a:bodyPr/>
        <a:lstStyle/>
        <a:p>
          <a:r>
            <a:rPr lang="en-IN" b="0"/>
            <a:t>Quality Assurance</a:t>
          </a:r>
          <a:endParaRPr lang="en-IN"/>
        </a:p>
      </dgm:t>
    </dgm:pt>
    <dgm:pt modelId="{CB576AB8-3498-4DAC-9AA5-1C356ABF0C97}" type="parTrans" cxnId="{B0AF52ED-05C5-4A2A-8EA0-959DD0CED3B1}">
      <dgm:prSet/>
      <dgm:spPr/>
      <dgm:t>
        <a:bodyPr/>
        <a:lstStyle/>
        <a:p>
          <a:endParaRPr lang="en-IN"/>
        </a:p>
      </dgm:t>
    </dgm:pt>
    <dgm:pt modelId="{31598AB7-E7D4-4CB4-BE52-C3B966FC419B}" type="sibTrans" cxnId="{B0AF52ED-05C5-4A2A-8EA0-959DD0CED3B1}">
      <dgm:prSet/>
      <dgm:spPr/>
      <dgm:t>
        <a:bodyPr/>
        <a:lstStyle/>
        <a:p>
          <a:endParaRPr lang="en-IN"/>
        </a:p>
      </dgm:t>
    </dgm:pt>
    <dgm:pt modelId="{677CE667-E731-4ACE-9BD4-33D25476C384}" type="pres">
      <dgm:prSet presAssocID="{4232DCD8-DDF3-4272-915C-059ED31F6F6D}" presName="Name0" presStyleCnt="0">
        <dgm:presLayoutVars>
          <dgm:dir/>
          <dgm:animLvl val="lvl"/>
          <dgm:resizeHandles val="exact"/>
        </dgm:presLayoutVars>
      </dgm:prSet>
      <dgm:spPr/>
    </dgm:pt>
    <dgm:pt modelId="{DBE83A59-AB4A-4BAF-BCA6-1F9F421A62FB}" type="pres">
      <dgm:prSet presAssocID="{2724CD43-A203-48F1-A17D-92D0CDAE49A6}" presName="linNode" presStyleCnt="0"/>
      <dgm:spPr/>
    </dgm:pt>
    <dgm:pt modelId="{0D87A33B-517A-4BB0-B75B-409443A8D0FE}" type="pres">
      <dgm:prSet presAssocID="{2724CD43-A203-48F1-A17D-92D0CDAE49A6}" presName="parentText" presStyleLbl="node1" presStyleIdx="0" presStyleCnt="1" custScaleX="277778">
        <dgm:presLayoutVars>
          <dgm:chMax val="1"/>
          <dgm:bulletEnabled val="1"/>
        </dgm:presLayoutVars>
      </dgm:prSet>
      <dgm:spPr/>
    </dgm:pt>
  </dgm:ptLst>
  <dgm:cxnLst>
    <dgm:cxn modelId="{4956A12A-60BD-4EF4-85B1-64963C5CB62C}" type="presOf" srcId="{4232DCD8-DDF3-4272-915C-059ED31F6F6D}" destId="{677CE667-E731-4ACE-9BD4-33D25476C384}" srcOrd="0" destOrd="0" presId="urn:microsoft.com/office/officeart/2005/8/layout/vList5"/>
    <dgm:cxn modelId="{93E88A2B-CA26-4FDA-8836-B03B9D7B431F}" type="presOf" srcId="{2724CD43-A203-48F1-A17D-92D0CDAE49A6}" destId="{0D87A33B-517A-4BB0-B75B-409443A8D0FE}" srcOrd="0" destOrd="0" presId="urn:microsoft.com/office/officeart/2005/8/layout/vList5"/>
    <dgm:cxn modelId="{B0AF52ED-05C5-4A2A-8EA0-959DD0CED3B1}" srcId="{4232DCD8-DDF3-4272-915C-059ED31F6F6D}" destId="{2724CD43-A203-48F1-A17D-92D0CDAE49A6}" srcOrd="0" destOrd="0" parTransId="{CB576AB8-3498-4DAC-9AA5-1C356ABF0C97}" sibTransId="{31598AB7-E7D4-4CB4-BE52-C3B966FC419B}"/>
    <dgm:cxn modelId="{C9B3441E-1C3B-4AF0-85BC-BE1DB74915C4}" type="presParOf" srcId="{677CE667-E731-4ACE-9BD4-33D25476C384}" destId="{DBE83A59-AB4A-4BAF-BCA6-1F9F421A62FB}" srcOrd="0" destOrd="0" presId="urn:microsoft.com/office/officeart/2005/8/layout/vList5"/>
    <dgm:cxn modelId="{751BF0DE-D15B-4F4E-BC7D-8183BCBBD5DE}" type="presParOf" srcId="{DBE83A59-AB4A-4BAF-BCA6-1F9F421A62FB}" destId="{0D87A33B-517A-4BB0-B75B-409443A8D0F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D337599-67C9-419A-80D7-68C341C1A58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B30A156B-2E98-4E28-9035-1B8B2990EFAB}">
      <dgm:prSet/>
      <dgm:spPr/>
      <dgm:t>
        <a:bodyPr/>
        <a:lstStyle/>
        <a:p>
          <a:r>
            <a:rPr lang="en-US" b="0"/>
            <a:t>Support Beyond Recruitment</a:t>
          </a:r>
          <a:endParaRPr lang="en-IN"/>
        </a:p>
      </dgm:t>
    </dgm:pt>
    <dgm:pt modelId="{F5AC8B9D-0934-4BB0-808D-F73B75E5E649}" type="parTrans" cxnId="{FC59F7E1-10EA-4E3B-A5E5-E49922ACE23F}">
      <dgm:prSet/>
      <dgm:spPr/>
      <dgm:t>
        <a:bodyPr/>
        <a:lstStyle/>
        <a:p>
          <a:endParaRPr lang="en-IN"/>
        </a:p>
      </dgm:t>
    </dgm:pt>
    <dgm:pt modelId="{2D17F9A2-32D4-4786-A381-82CA848D5F5C}" type="sibTrans" cxnId="{FC59F7E1-10EA-4E3B-A5E5-E49922ACE23F}">
      <dgm:prSet/>
      <dgm:spPr/>
      <dgm:t>
        <a:bodyPr/>
        <a:lstStyle/>
        <a:p>
          <a:endParaRPr lang="en-IN"/>
        </a:p>
      </dgm:t>
    </dgm:pt>
    <dgm:pt modelId="{89CBAF00-D330-4737-9AF3-8722A2FC090A}" type="pres">
      <dgm:prSet presAssocID="{9D337599-67C9-419A-80D7-68C341C1A586}" presName="Name0" presStyleCnt="0">
        <dgm:presLayoutVars>
          <dgm:dir/>
          <dgm:animLvl val="lvl"/>
          <dgm:resizeHandles val="exact"/>
        </dgm:presLayoutVars>
      </dgm:prSet>
      <dgm:spPr/>
    </dgm:pt>
    <dgm:pt modelId="{D9637CD8-CC6E-4096-8BFC-0B687FBDCD1D}" type="pres">
      <dgm:prSet presAssocID="{B30A156B-2E98-4E28-9035-1B8B2990EFAB}" presName="linNode" presStyleCnt="0"/>
      <dgm:spPr/>
    </dgm:pt>
    <dgm:pt modelId="{8A66F132-286C-4C23-A211-36DFB9CCEE66}" type="pres">
      <dgm:prSet presAssocID="{B30A156B-2E98-4E28-9035-1B8B2990EFAB}" presName="parentText" presStyleLbl="node1" presStyleIdx="0" presStyleCnt="1" custScaleX="277778">
        <dgm:presLayoutVars>
          <dgm:chMax val="1"/>
          <dgm:bulletEnabled val="1"/>
        </dgm:presLayoutVars>
      </dgm:prSet>
      <dgm:spPr/>
    </dgm:pt>
  </dgm:ptLst>
  <dgm:cxnLst>
    <dgm:cxn modelId="{C69435D6-C9C3-4261-A2FF-296D001AE300}" type="presOf" srcId="{9D337599-67C9-419A-80D7-68C341C1A586}" destId="{89CBAF00-D330-4737-9AF3-8722A2FC090A}" srcOrd="0" destOrd="0" presId="urn:microsoft.com/office/officeart/2005/8/layout/vList5"/>
    <dgm:cxn modelId="{FC59F7E1-10EA-4E3B-A5E5-E49922ACE23F}" srcId="{9D337599-67C9-419A-80D7-68C341C1A586}" destId="{B30A156B-2E98-4E28-9035-1B8B2990EFAB}" srcOrd="0" destOrd="0" parTransId="{F5AC8B9D-0934-4BB0-808D-F73B75E5E649}" sibTransId="{2D17F9A2-32D4-4786-A381-82CA848D5F5C}"/>
    <dgm:cxn modelId="{E4C010EB-379D-4DCE-AFAA-C7AD4D209DC5}" type="presOf" srcId="{B30A156B-2E98-4E28-9035-1B8B2990EFAB}" destId="{8A66F132-286C-4C23-A211-36DFB9CCEE66}" srcOrd="0" destOrd="0" presId="urn:microsoft.com/office/officeart/2005/8/layout/vList5"/>
    <dgm:cxn modelId="{BA4C0D31-9A9D-42FC-A7FF-4EA79C75094E}" type="presParOf" srcId="{89CBAF00-D330-4737-9AF3-8722A2FC090A}" destId="{D9637CD8-CC6E-4096-8BFC-0B687FBDCD1D}" srcOrd="0" destOrd="0" presId="urn:microsoft.com/office/officeart/2005/8/layout/vList5"/>
    <dgm:cxn modelId="{67AF7850-5079-46D7-BCEA-1B40EA6BFF76}" type="presParOf" srcId="{D9637CD8-CC6E-4096-8BFC-0B687FBDCD1D}" destId="{8A66F132-286C-4C23-A211-36DFB9CCEE66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BE459F-7345-48B7-B09D-9B5F44A79CAF}">
      <dsp:nvSpPr>
        <dsp:cNvPr id="0" name=""/>
        <dsp:cNvSpPr/>
      </dsp:nvSpPr>
      <dsp:spPr>
        <a:xfrm>
          <a:off x="0" y="154"/>
          <a:ext cx="11582398" cy="1200019"/>
        </a:xfrm>
        <a:prstGeom prst="rect">
          <a:avLst/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WORKNET INTERNATIONAL</a:t>
          </a:r>
          <a:endParaRPr lang="en-IN" sz="6500" kern="1200" dirty="0"/>
        </a:p>
      </dsp:txBody>
      <dsp:txXfrm>
        <a:off x="0" y="154"/>
        <a:ext cx="11582398" cy="120001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E54F00-04E1-4759-84FC-5A62AD1C8E83}">
      <dsp:nvSpPr>
        <dsp:cNvPr id="0" name=""/>
        <dsp:cNvSpPr/>
      </dsp:nvSpPr>
      <dsp:spPr>
        <a:xfrm>
          <a:off x="5130" y="0"/>
          <a:ext cx="10505339" cy="13255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97155" rIns="194310" bIns="97155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5100" b="0" kern="1200" dirty="0"/>
            <a:t>Why Healthcare Providers Choose Us</a:t>
          </a:r>
          <a:endParaRPr lang="en-IN" sz="5100" kern="1200" dirty="0"/>
        </a:p>
      </dsp:txBody>
      <dsp:txXfrm>
        <a:off x="69839" y="64709"/>
        <a:ext cx="10375921" cy="119614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2B7A65-99BA-41A6-8BF8-71D1021993E0}">
      <dsp:nvSpPr>
        <dsp:cNvPr id="0" name=""/>
        <dsp:cNvSpPr/>
      </dsp:nvSpPr>
      <dsp:spPr>
        <a:xfrm>
          <a:off x="32665" y="0"/>
          <a:ext cx="10450268" cy="13255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121920" rIns="243840" bIns="12192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b="0" kern="1200"/>
            <a:t>Why Worknet International</a:t>
          </a:r>
          <a:endParaRPr lang="en-IN" sz="6400" kern="1200"/>
        </a:p>
      </dsp:txBody>
      <dsp:txXfrm>
        <a:off x="97374" y="64709"/>
        <a:ext cx="10320850" cy="11961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8968B2-A6F3-4AD5-9D27-304BE357A4D4}">
      <dsp:nvSpPr>
        <dsp:cNvPr id="0" name=""/>
        <dsp:cNvSpPr/>
      </dsp:nvSpPr>
      <dsp:spPr>
        <a:xfrm>
          <a:off x="0" y="0"/>
          <a:ext cx="1569660" cy="1569660"/>
        </a:xfrm>
        <a:prstGeom prst="pie">
          <a:avLst>
            <a:gd name="adj1" fmla="val 54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951463-F4BB-47C7-A256-ED57A8A85A0F}">
      <dsp:nvSpPr>
        <dsp:cNvPr id="0" name=""/>
        <dsp:cNvSpPr/>
      </dsp:nvSpPr>
      <dsp:spPr>
        <a:xfrm>
          <a:off x="784829" y="0"/>
          <a:ext cx="6475941" cy="156966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solidFill>
                <a:schemeClr val="bg1"/>
              </a:solidFill>
            </a:rPr>
            <a:t>International Nurse Recruitment  for German Healthcare Providers</a:t>
          </a:r>
          <a:endParaRPr lang="en-IN" sz="3600" kern="1200" dirty="0">
            <a:solidFill>
              <a:schemeClr val="bg1"/>
            </a:solidFill>
          </a:endParaRPr>
        </a:p>
      </dsp:txBody>
      <dsp:txXfrm>
        <a:off x="784829" y="0"/>
        <a:ext cx="6475941" cy="15696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9152DB-B8E1-4B2A-9B6A-B4BF3DA0EF00}">
      <dsp:nvSpPr>
        <dsp:cNvPr id="0" name=""/>
        <dsp:cNvSpPr/>
      </dsp:nvSpPr>
      <dsp:spPr>
        <a:xfrm>
          <a:off x="0" y="11360"/>
          <a:ext cx="4669971" cy="623610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Hamburg, Germany</a:t>
          </a:r>
          <a:endParaRPr lang="en-IN" sz="2600" kern="1200"/>
        </a:p>
      </dsp:txBody>
      <dsp:txXfrm>
        <a:off x="30442" y="41802"/>
        <a:ext cx="4609087" cy="5627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AF0098-E465-4AE2-8BF5-E348229FE449}">
      <dsp:nvSpPr>
        <dsp:cNvPr id="0" name=""/>
        <dsp:cNvSpPr/>
      </dsp:nvSpPr>
      <dsp:spPr>
        <a:xfrm>
          <a:off x="10881" y="101"/>
          <a:ext cx="10493836" cy="1325360"/>
        </a:xfrm>
        <a:prstGeom prst="rect">
          <a:avLst/>
        </a:prstGeom>
        <a:solidFill>
          <a:schemeClr val="accent1">
            <a:shade val="60000"/>
            <a:hueOff val="0"/>
            <a:satOff val="0"/>
            <a:lum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900" b="0" kern="1200" dirty="0"/>
            <a:t>Healthcare Workforce Challenges</a:t>
          </a:r>
          <a:endParaRPr lang="en-IN" sz="5900" kern="1200" dirty="0"/>
        </a:p>
      </dsp:txBody>
      <dsp:txXfrm>
        <a:off x="10881" y="101"/>
        <a:ext cx="10493836" cy="13253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A331A5-D5E5-4C73-9D08-8537194ABE50}">
      <dsp:nvSpPr>
        <dsp:cNvPr id="0" name=""/>
        <dsp:cNvSpPr/>
      </dsp:nvSpPr>
      <dsp:spPr>
        <a:xfrm>
          <a:off x="0" y="0"/>
          <a:ext cx="1325563" cy="132556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965FCE-DAD1-4C90-8346-29B23496B34D}">
      <dsp:nvSpPr>
        <dsp:cNvPr id="0" name=""/>
        <dsp:cNvSpPr/>
      </dsp:nvSpPr>
      <dsp:spPr>
        <a:xfrm>
          <a:off x="662781" y="0"/>
          <a:ext cx="9852818" cy="13255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100" b="0" kern="1200"/>
            <a:t>About Worknet International</a:t>
          </a:r>
          <a:endParaRPr lang="en-IN" sz="6100" kern="1200"/>
        </a:p>
      </dsp:txBody>
      <dsp:txXfrm>
        <a:off x="662781" y="0"/>
        <a:ext cx="9852818" cy="132556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CF11C1-F503-4CCA-87DC-0E1712FF960F}">
      <dsp:nvSpPr>
        <dsp:cNvPr id="0" name=""/>
        <dsp:cNvSpPr/>
      </dsp:nvSpPr>
      <dsp:spPr>
        <a:xfrm>
          <a:off x="5130" y="0"/>
          <a:ext cx="10505339" cy="13255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121920" rIns="243840" bIns="12192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b="0" kern="1200"/>
            <a:t>Our Recruitment Journey</a:t>
          </a:r>
          <a:endParaRPr lang="en-IN" sz="6400" kern="1200"/>
        </a:p>
      </dsp:txBody>
      <dsp:txXfrm>
        <a:off x="69839" y="64709"/>
        <a:ext cx="10375921" cy="119614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6BCF67-8CF6-4E4E-939C-8BBD8707289A}">
      <dsp:nvSpPr>
        <dsp:cNvPr id="0" name=""/>
        <dsp:cNvSpPr/>
      </dsp:nvSpPr>
      <dsp:spPr>
        <a:xfrm>
          <a:off x="5130" y="0"/>
          <a:ext cx="10505339" cy="13255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120015" rIns="240030" bIns="120015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b="0" kern="1200"/>
            <a:t>Language Training Excellence</a:t>
          </a:r>
          <a:endParaRPr lang="en-IN" sz="6300" kern="1200"/>
        </a:p>
      </dsp:txBody>
      <dsp:txXfrm>
        <a:off x="69839" y="64709"/>
        <a:ext cx="10375921" cy="119614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87A33B-517A-4BB0-B75B-409443A8D0FE}">
      <dsp:nvSpPr>
        <dsp:cNvPr id="0" name=""/>
        <dsp:cNvSpPr/>
      </dsp:nvSpPr>
      <dsp:spPr>
        <a:xfrm>
          <a:off x="5130" y="0"/>
          <a:ext cx="10505339" cy="13255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121920" rIns="243840" bIns="12192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6400" b="0" kern="1200"/>
            <a:t>Quality Assurance</a:t>
          </a:r>
          <a:endParaRPr lang="en-IN" sz="6400" kern="1200"/>
        </a:p>
      </dsp:txBody>
      <dsp:txXfrm>
        <a:off x="69839" y="64709"/>
        <a:ext cx="10375921" cy="119614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66F132-286C-4C23-A211-36DFB9CCEE66}">
      <dsp:nvSpPr>
        <dsp:cNvPr id="0" name=""/>
        <dsp:cNvSpPr/>
      </dsp:nvSpPr>
      <dsp:spPr>
        <a:xfrm>
          <a:off x="5130" y="0"/>
          <a:ext cx="10505339" cy="13255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121920" rIns="243840" bIns="12192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b="0" kern="1200"/>
            <a:t>Support Beyond Recruitment</a:t>
          </a:r>
          <a:endParaRPr lang="en-IN" sz="6400" kern="1200"/>
        </a:p>
      </dsp:txBody>
      <dsp:txXfrm>
        <a:off x="69839" y="64709"/>
        <a:ext cx="10375921" cy="1196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0889C-C11F-4B98-A7B3-ED237E463B0C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8DCF75-BC21-439B-A436-CAF59637E6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2108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DCF75-BC21-439B-A436-CAF59637E6E6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9608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87B-7443-4F53-B1C6-A82DF32E5DC1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772E-6EC5-49CF-A41A-CFDCF518E7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2189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87B-7443-4F53-B1C6-A82DF32E5DC1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772E-6EC5-49CF-A41A-CFDCF518E7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0226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87B-7443-4F53-B1C6-A82DF32E5DC1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772E-6EC5-49CF-A41A-CFDCF518E7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7536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87B-7443-4F53-B1C6-A82DF32E5DC1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772E-6EC5-49CF-A41A-CFDCF518E74B}" type="slidenum">
              <a:rPr lang="en-IN" smtClean="0"/>
              <a:t>‹#›</a:t>
            </a:fld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1290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87B-7443-4F53-B1C6-A82DF32E5DC1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772E-6EC5-49CF-A41A-CFDCF518E7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037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87B-7443-4F53-B1C6-A82DF32E5DC1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772E-6EC5-49CF-A41A-CFDCF518E7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1206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87B-7443-4F53-B1C6-A82DF32E5DC1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772E-6EC5-49CF-A41A-CFDCF518E7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8481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87B-7443-4F53-B1C6-A82DF32E5DC1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772E-6EC5-49CF-A41A-CFDCF518E7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78329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87B-7443-4F53-B1C6-A82DF32E5DC1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772E-6EC5-49CF-A41A-CFDCF518E7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0859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87B-7443-4F53-B1C6-A82DF32E5DC1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772E-6EC5-49CF-A41A-CFDCF518E7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04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87B-7443-4F53-B1C6-A82DF32E5DC1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772E-6EC5-49CF-A41A-CFDCF518E7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84756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87B-7443-4F53-B1C6-A82DF32E5DC1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772E-6EC5-49CF-A41A-CFDCF518E7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640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87B-7443-4F53-B1C6-A82DF32E5DC1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772E-6EC5-49CF-A41A-CFDCF518E7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7998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87B-7443-4F53-B1C6-A82DF32E5DC1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772E-6EC5-49CF-A41A-CFDCF518E7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3757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87B-7443-4F53-B1C6-A82DF32E5DC1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772E-6EC5-49CF-A41A-CFDCF518E7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6213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87B-7443-4F53-B1C6-A82DF32E5DC1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772E-6EC5-49CF-A41A-CFDCF518E7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3641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B87B-7443-4F53-B1C6-A82DF32E5DC1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1772E-6EC5-49CF-A41A-CFDCF518E7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331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99000"/>
          </a:blip>
          <a:srcRect/>
          <a:tile tx="273050" ty="6350" sx="97000" sy="87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C69CB87B-7443-4F53-B1C6-A82DF32E5DC1}" type="datetimeFigureOut">
              <a:rPr lang="en-IN" smtClean="0"/>
              <a:t>05-06-2026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F4B1772E-6EC5-49CF-A41A-CFDCF518E7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24206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18" Type="http://schemas.microsoft.com/office/2007/relationships/diagramDrawing" Target="../diagrams/drawing3.xml"/><Relationship Id="rId3" Type="http://schemas.openxmlformats.org/officeDocument/2006/relationships/image" Target="../media/image2.jp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diagramColors" Target="../diagrams/colors3.xml"/><Relationship Id="rId2" Type="http://schemas.openxmlformats.org/officeDocument/2006/relationships/notesSlide" Target="../notesSlides/notesSlide1.xml"/><Relationship Id="rId16" Type="http://schemas.openxmlformats.org/officeDocument/2006/relationships/diagramQuickStyle" Target="../diagrams/quickStyle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5" Type="http://schemas.openxmlformats.org/officeDocument/2006/relationships/diagramLayout" Target="../diagrams/layout3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diagramData" Target="../diagrams/data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worknet-international.de" TargetMode="External"/><Relationship Id="rId2" Type="http://schemas.openxmlformats.org/officeDocument/2006/relationships/hyperlink" Target="http://www.worknet-international.d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6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7.jp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diagramLayout" Target="../diagrams/layout11.xml"/><Relationship Id="rId7" Type="http://schemas.openxmlformats.org/officeDocument/2006/relationships/image" Target="../media/image9.jp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9000"/>
            <a:lum/>
          </a:blip>
          <a:srcRect/>
          <a:stretch>
            <a:fillRect l="43000" t="15000" r="-1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0DAFD66D-F9EB-D7F2-81F4-5032904ADE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318576"/>
              </p:ext>
            </p:extLst>
          </p:nvPr>
        </p:nvGraphicFramePr>
        <p:xfrm>
          <a:off x="424543" y="413650"/>
          <a:ext cx="11582400" cy="12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E837BE77-5453-1376-24B3-6DC4AB38A4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0597226"/>
              </p:ext>
            </p:extLst>
          </p:nvPr>
        </p:nvGraphicFramePr>
        <p:xfrm>
          <a:off x="664029" y="2188035"/>
          <a:ext cx="7260771" cy="1569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27CFC8FF-D23B-A862-0E2E-0BEEF43BE9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6084528"/>
              </p:ext>
            </p:extLst>
          </p:nvPr>
        </p:nvGraphicFramePr>
        <p:xfrm>
          <a:off x="1426028" y="3757695"/>
          <a:ext cx="4669971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10569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BCCBA-D7D3-3FC7-C3BE-70B7AC51E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469"/>
            <a:ext cx="10515600" cy="1325563"/>
          </a:xfrm>
        </p:spPr>
        <p:txBody>
          <a:bodyPr>
            <a:noAutofit/>
          </a:bodyPr>
          <a:lstStyle/>
          <a:p>
            <a:r>
              <a:rPr lang="en-IN" sz="4000" b="1" dirty="0"/>
              <a:t>Let's Build the Future of Healthcare Together</a:t>
            </a:r>
            <a:br>
              <a:rPr lang="en-IN" sz="4000" b="1" dirty="0"/>
            </a:br>
            <a:endParaRPr lang="en-IN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99165-3CB6-721F-3498-FDDC5D5E9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IN" sz="6000" dirty="0"/>
          </a:p>
          <a:p>
            <a:pPr marL="0" indent="0" algn="ctr">
              <a:buNone/>
            </a:pPr>
            <a:r>
              <a:rPr lang="en-IN" sz="6000" dirty="0" err="1"/>
              <a:t>Worknet</a:t>
            </a:r>
            <a:r>
              <a:rPr lang="en-IN" sz="6000" dirty="0"/>
              <a:t> International</a:t>
            </a:r>
          </a:p>
          <a:p>
            <a:pPr marL="0" indent="0">
              <a:buNone/>
            </a:pPr>
            <a:r>
              <a:rPr lang="en-IN" dirty="0"/>
              <a:t>                                                   Hamburg, Germany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>
                <a:hlinkClick r:id="rId2"/>
              </a:rPr>
              <a:t>www.worknet-international.de</a:t>
            </a:r>
            <a:r>
              <a:rPr lang="en-IN" dirty="0"/>
              <a:t> || </a:t>
            </a:r>
            <a:r>
              <a:rPr lang="en-IN" dirty="0">
                <a:hlinkClick r:id="rId3"/>
              </a:rPr>
              <a:t>info@worknet-international.de</a:t>
            </a: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3476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 l="51000" t="-36000" r="-19000" b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07EC2618-8DD7-1B2F-3248-2115727C51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4622138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C3FEEE51-3E87-F709-A948-153A1C59E2B8}"/>
              </a:ext>
            </a:extLst>
          </p:cNvPr>
          <p:cNvSpPr txBox="1"/>
          <p:nvPr/>
        </p:nvSpPr>
        <p:spPr>
          <a:xfrm>
            <a:off x="1371600" y="2895605"/>
            <a:ext cx="6564086" cy="523220"/>
          </a:xfrm>
          <a:prstGeom prst="rect">
            <a:avLst/>
          </a:prstGeom>
          <a:solidFill>
            <a:schemeClr val="tx1">
              <a:lumMod val="95000"/>
              <a:alpha val="7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chemeClr val="bg1"/>
                </a:solidFill>
              </a:rPr>
              <a:t>Growing demand for nursing professionals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E02E8BE-8E06-8CEB-CE5F-9B7C5989AB17}"/>
              </a:ext>
            </a:extLst>
          </p:cNvPr>
          <p:cNvSpPr txBox="1"/>
          <p:nvPr/>
        </p:nvSpPr>
        <p:spPr>
          <a:xfrm>
            <a:off x="1382484" y="5682348"/>
            <a:ext cx="6553198" cy="523220"/>
          </a:xfrm>
          <a:prstGeom prst="rect">
            <a:avLst/>
          </a:prstGeom>
          <a:solidFill>
            <a:schemeClr val="tx1">
              <a:lumMod val="95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chemeClr val="bg1"/>
                </a:solidFill>
              </a:rPr>
              <a:t>Long recruitment cycles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6B066BB-6B63-E075-8230-FEECDE70D03E}"/>
              </a:ext>
            </a:extLst>
          </p:cNvPr>
          <p:cNvSpPr txBox="1"/>
          <p:nvPr/>
        </p:nvSpPr>
        <p:spPr>
          <a:xfrm>
            <a:off x="1382486" y="3831776"/>
            <a:ext cx="6553199" cy="523220"/>
          </a:xfrm>
          <a:prstGeom prst="rect">
            <a:avLst/>
          </a:prstGeom>
          <a:solidFill>
            <a:schemeClr val="tx1">
              <a:lumMod val="95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chemeClr val="bg1"/>
                </a:solidFill>
              </a:rPr>
              <a:t>Integration challenges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8B5E869-C80A-E0CE-472B-1892261E4FCC}"/>
              </a:ext>
            </a:extLst>
          </p:cNvPr>
          <p:cNvSpPr txBox="1"/>
          <p:nvPr/>
        </p:nvSpPr>
        <p:spPr>
          <a:xfrm>
            <a:off x="1382485" y="4767943"/>
            <a:ext cx="6553198" cy="523220"/>
          </a:xfrm>
          <a:prstGeom prst="rect">
            <a:avLst/>
          </a:prstGeom>
          <a:solidFill>
            <a:schemeClr val="tx1">
              <a:lumMod val="95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chemeClr val="bg1"/>
                </a:solidFill>
              </a:rPr>
              <a:t>Need for sustainable staffing solutions </a:t>
            </a:r>
          </a:p>
        </p:txBody>
      </p:sp>
    </p:spTree>
    <p:extLst>
      <p:ext uri="{BB962C8B-B14F-4D97-AF65-F5344CB8AC3E}">
        <p14:creationId xmlns:p14="http://schemas.microsoft.com/office/powerpoint/2010/main" val="122912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build="allAtOnce" animBg="1"/>
      <p:bldP spid="28" grpId="0" animBg="1"/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F2A98144-8380-35F5-9F71-A02F3ADF9EE5}"/>
              </a:ext>
            </a:extLst>
          </p:cNvPr>
          <p:cNvGraphicFramePr/>
          <p:nvPr/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DA560E0-344A-3A67-6614-0BAAEB583EE3}"/>
              </a:ext>
            </a:extLst>
          </p:cNvPr>
          <p:cNvSpPr txBox="1"/>
          <p:nvPr/>
        </p:nvSpPr>
        <p:spPr>
          <a:xfrm>
            <a:off x="6445607" y="2122725"/>
            <a:ext cx="5607408" cy="861774"/>
          </a:xfrm>
          <a:prstGeom prst="rect">
            <a:avLst/>
          </a:prstGeom>
          <a:solidFill>
            <a:schemeClr val="accent1">
              <a:shade val="60000"/>
              <a:hueOff val="0"/>
              <a:satOff val="0"/>
              <a:lumOff val="0"/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sz="3200" b="1" dirty="0"/>
              <a:t>Based in Hamburg, Germany</a:t>
            </a:r>
            <a:endParaRPr lang="en-IN" sz="3200" dirty="0"/>
          </a:p>
          <a:p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7D5214-D51D-5073-73D6-EFB264C56B78}"/>
              </a:ext>
            </a:extLst>
          </p:cNvPr>
          <p:cNvSpPr txBox="1"/>
          <p:nvPr/>
        </p:nvSpPr>
        <p:spPr>
          <a:xfrm>
            <a:off x="6445607" y="2764972"/>
            <a:ext cx="5310965" cy="1938992"/>
          </a:xfrm>
          <a:prstGeom prst="rect">
            <a:avLst/>
          </a:prstGeom>
          <a:noFill/>
          <a:ln>
            <a:solidFill>
              <a:schemeClr val="tx1">
                <a:alpha val="0"/>
              </a:schemeClr>
            </a:solidFill>
          </a:ln>
          <a:effectLst>
            <a:outerShdw blurRad="38100" dist="38100" dir="5400000" sx="99000" sy="99000" algn="ctr" rotWithShape="0">
              <a:srgbClr val="000000">
                <a:alpha val="5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IN" sz="2400" dirty="0" err="1">
                <a:solidFill>
                  <a:schemeClr val="bg1"/>
                </a:solidFill>
              </a:rPr>
              <a:t>Worknet</a:t>
            </a:r>
            <a:r>
              <a:rPr lang="en-IN" sz="2400" dirty="0">
                <a:solidFill>
                  <a:schemeClr val="bg1"/>
                </a:solidFill>
              </a:rPr>
              <a:t> International supports hospitals, clinics, nursing homes, rehabilitation centres, and healthcare providers through structured international nurse recruitment.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4C6378B-3BEA-4214-FF6D-7A5BDA2B67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036" y="2252594"/>
            <a:ext cx="4755793" cy="42402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7615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Diagram 24">
            <a:extLst>
              <a:ext uri="{FF2B5EF4-FFF2-40B4-BE49-F238E27FC236}">
                <a16:creationId xmlns:a16="http://schemas.microsoft.com/office/drawing/2014/main" id="{6878BED9-5599-B904-D172-C4506CEA07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9005182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Arrow: Right 7">
            <a:extLst>
              <a:ext uri="{FF2B5EF4-FFF2-40B4-BE49-F238E27FC236}">
                <a16:creationId xmlns:a16="http://schemas.microsoft.com/office/drawing/2014/main" id="{7CF10FBB-3FE1-A2E4-664F-C834FCCB12D5}"/>
              </a:ext>
            </a:extLst>
          </p:cNvPr>
          <p:cNvSpPr/>
          <p:nvPr/>
        </p:nvSpPr>
        <p:spPr>
          <a:xfrm>
            <a:off x="1901370" y="2972829"/>
            <a:ext cx="537028" cy="29260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66DDEA-43E2-C980-7B9B-3DE02625CA39}"/>
              </a:ext>
            </a:extLst>
          </p:cNvPr>
          <p:cNvSpPr txBox="1"/>
          <p:nvPr/>
        </p:nvSpPr>
        <p:spPr>
          <a:xfrm>
            <a:off x="566057" y="2875533"/>
            <a:ext cx="1280890" cy="400110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Screening</a:t>
            </a:r>
            <a:endParaRPr lang="en-IN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89D10F-B735-3556-80B7-E93F7DE26B0E}"/>
              </a:ext>
            </a:extLst>
          </p:cNvPr>
          <p:cNvSpPr txBox="1"/>
          <p:nvPr/>
        </p:nvSpPr>
        <p:spPr>
          <a:xfrm>
            <a:off x="2583545" y="2776881"/>
            <a:ext cx="1280891" cy="707886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Language Training</a:t>
            </a:r>
            <a:endParaRPr lang="en-IN" sz="2000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80CF7378-D078-D064-A8D0-51644CC87F86}"/>
              </a:ext>
            </a:extLst>
          </p:cNvPr>
          <p:cNvSpPr/>
          <p:nvPr/>
        </p:nvSpPr>
        <p:spPr>
          <a:xfrm>
            <a:off x="3893467" y="2994597"/>
            <a:ext cx="537028" cy="29260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6ADAD2-6F45-4E3A-9208-2CC57B3A19D3}"/>
              </a:ext>
            </a:extLst>
          </p:cNvPr>
          <p:cNvSpPr txBox="1"/>
          <p:nvPr/>
        </p:nvSpPr>
        <p:spPr>
          <a:xfrm>
            <a:off x="4557492" y="2787135"/>
            <a:ext cx="1491348" cy="707886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000" dirty="0"/>
              <a:t>Interview </a:t>
            </a:r>
          </a:p>
          <a:p>
            <a:pPr marL="0" indent="0" algn="ctr">
              <a:buNone/>
            </a:pPr>
            <a:r>
              <a:rPr lang="en-US" sz="2000" dirty="0"/>
              <a:t>Preparation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446C4DAE-6BDB-FBDF-5096-3C51D84C9125}"/>
              </a:ext>
            </a:extLst>
          </p:cNvPr>
          <p:cNvSpPr/>
          <p:nvPr/>
        </p:nvSpPr>
        <p:spPr>
          <a:xfrm>
            <a:off x="6103270" y="3016369"/>
            <a:ext cx="537028" cy="29260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A3AB47-4359-5727-1049-FBA4A6654E9C}"/>
              </a:ext>
            </a:extLst>
          </p:cNvPr>
          <p:cNvSpPr txBox="1"/>
          <p:nvPr/>
        </p:nvSpPr>
        <p:spPr>
          <a:xfrm>
            <a:off x="6774557" y="2808903"/>
            <a:ext cx="1230095" cy="707886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000" dirty="0"/>
              <a:t>Employer </a:t>
            </a:r>
            <a:br>
              <a:rPr lang="en-US" sz="2000" dirty="0"/>
            </a:br>
            <a:r>
              <a:rPr lang="en-US" sz="2000" dirty="0"/>
              <a:t>Matching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5CEB138D-24E5-4A20-EC53-C095AA4484EA}"/>
              </a:ext>
            </a:extLst>
          </p:cNvPr>
          <p:cNvSpPr/>
          <p:nvPr/>
        </p:nvSpPr>
        <p:spPr>
          <a:xfrm>
            <a:off x="8073585" y="3016365"/>
            <a:ext cx="537028" cy="29260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5F4B6C-C58D-A63A-864B-86A12B90E2D0}"/>
              </a:ext>
            </a:extLst>
          </p:cNvPr>
          <p:cNvSpPr txBox="1"/>
          <p:nvPr/>
        </p:nvSpPr>
        <p:spPr>
          <a:xfrm>
            <a:off x="8744871" y="2808899"/>
            <a:ext cx="1113980" cy="707886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000" dirty="0"/>
              <a:t>Visa</a:t>
            </a:r>
            <a:br>
              <a:rPr lang="en-US" sz="2000" dirty="0"/>
            </a:br>
            <a:r>
              <a:rPr lang="en-US" sz="2000" dirty="0"/>
              <a:t>Support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19D8CE9F-8A21-97D4-87A3-A18B25BF0F37}"/>
              </a:ext>
            </a:extLst>
          </p:cNvPr>
          <p:cNvSpPr/>
          <p:nvPr/>
        </p:nvSpPr>
        <p:spPr>
          <a:xfrm>
            <a:off x="9935053" y="2972819"/>
            <a:ext cx="537028" cy="29260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A3CA28-371E-4745-CA8A-284600B087F6}"/>
              </a:ext>
            </a:extLst>
          </p:cNvPr>
          <p:cNvSpPr txBox="1"/>
          <p:nvPr/>
        </p:nvSpPr>
        <p:spPr>
          <a:xfrm>
            <a:off x="10599070" y="2787123"/>
            <a:ext cx="1396987" cy="707886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000" dirty="0"/>
              <a:t>Arrival &amp; Integration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C2A505-9FE4-57CF-420C-CB3C767BE6C1}"/>
              </a:ext>
            </a:extLst>
          </p:cNvPr>
          <p:cNvSpPr txBox="1"/>
          <p:nvPr/>
        </p:nvSpPr>
        <p:spPr>
          <a:xfrm>
            <a:off x="566057" y="4430490"/>
            <a:ext cx="11201400" cy="1384995"/>
          </a:xfrm>
          <a:prstGeom prst="rect">
            <a:avLst/>
          </a:prstGeom>
          <a:solidFill>
            <a:schemeClr val="tx1">
              <a:alpha val="88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800" dirty="0">
                <a:solidFill>
                  <a:schemeClr val="bg1"/>
                </a:solidFill>
              </a:rPr>
              <a:t>Every candidate follows a structured pathway designed to ensure successful recruitment, relocation, and long-term integration into the German healthcare system.</a:t>
            </a:r>
          </a:p>
        </p:txBody>
      </p:sp>
    </p:spTree>
    <p:extLst>
      <p:ext uri="{BB962C8B-B14F-4D97-AF65-F5344CB8AC3E}">
        <p14:creationId xmlns:p14="http://schemas.microsoft.com/office/powerpoint/2010/main" val="134662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2000"/>
            <a:lum/>
          </a:blip>
          <a:srcRect/>
          <a:stretch>
            <a:fillRect l="34000" t="50000" r="9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42DB17E7-8826-E2FD-A070-7916D8FDF9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0557121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70E7C23-F735-8211-31AB-25A15EB452BC}"/>
              </a:ext>
            </a:extLst>
          </p:cNvPr>
          <p:cNvSpPr txBox="1"/>
          <p:nvPr/>
        </p:nvSpPr>
        <p:spPr>
          <a:xfrm>
            <a:off x="936179" y="2123105"/>
            <a:ext cx="8436421" cy="523220"/>
          </a:xfrm>
          <a:prstGeom prst="rect">
            <a:avLst/>
          </a:prstGeom>
          <a:solidFill>
            <a:schemeClr val="tx1"/>
          </a:solidFill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IN" sz="2800" dirty="0">
                <a:solidFill>
                  <a:schemeClr val="bg1"/>
                </a:solidFill>
              </a:rPr>
              <a:t>Training delivered by C1-certified teachers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AEEADE-8DB4-D883-136F-9A5E1FAF19B8}"/>
              </a:ext>
            </a:extLst>
          </p:cNvPr>
          <p:cNvSpPr txBox="1"/>
          <p:nvPr/>
        </p:nvSpPr>
        <p:spPr>
          <a:xfrm>
            <a:off x="936175" y="2776253"/>
            <a:ext cx="8436421" cy="523220"/>
          </a:xfrm>
          <a:prstGeom prst="rect">
            <a:avLst/>
          </a:prstGeom>
          <a:solidFill>
            <a:schemeClr val="tx1">
              <a:alpha val="93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IN" sz="2800" dirty="0">
                <a:solidFill>
                  <a:schemeClr val="bg1"/>
                </a:solidFill>
              </a:rPr>
              <a:t>Continuous progress monitoring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C890A2-6B7B-6526-25C0-1446AE9D6CE9}"/>
              </a:ext>
            </a:extLst>
          </p:cNvPr>
          <p:cNvSpPr txBox="1"/>
          <p:nvPr/>
        </p:nvSpPr>
        <p:spPr>
          <a:xfrm>
            <a:off x="947059" y="3462054"/>
            <a:ext cx="8436421" cy="523220"/>
          </a:xfrm>
          <a:prstGeom prst="rect">
            <a:avLst/>
          </a:prstGeom>
          <a:solidFill>
            <a:schemeClr val="tx1">
              <a:alpha val="93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IN" sz="2800" dirty="0">
                <a:solidFill>
                  <a:schemeClr val="bg1"/>
                </a:solidFill>
              </a:rPr>
              <a:t>Structured learning plans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93F4FA-6BA9-0AF2-681C-7965829A988B}"/>
              </a:ext>
            </a:extLst>
          </p:cNvPr>
          <p:cNvSpPr txBox="1"/>
          <p:nvPr/>
        </p:nvSpPr>
        <p:spPr>
          <a:xfrm>
            <a:off x="979716" y="4147848"/>
            <a:ext cx="8436421" cy="523220"/>
          </a:xfrm>
          <a:prstGeom prst="rect">
            <a:avLst/>
          </a:prstGeom>
          <a:solidFill>
            <a:schemeClr val="tx1">
              <a:alpha val="93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IN" sz="2800" dirty="0">
                <a:solidFill>
                  <a:schemeClr val="bg1"/>
                </a:solidFill>
              </a:rPr>
              <a:t>Interview Preparation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F0FA33-E756-E716-13DC-89DD18EB8168}"/>
              </a:ext>
            </a:extLst>
          </p:cNvPr>
          <p:cNvSpPr txBox="1"/>
          <p:nvPr/>
        </p:nvSpPr>
        <p:spPr>
          <a:xfrm>
            <a:off x="979716" y="4888078"/>
            <a:ext cx="8436421" cy="523220"/>
          </a:xfrm>
          <a:prstGeom prst="rect">
            <a:avLst/>
          </a:prstGeom>
          <a:solidFill>
            <a:schemeClr val="tx1">
              <a:alpha val="93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IN" sz="2800" dirty="0">
                <a:solidFill>
                  <a:schemeClr val="bg1"/>
                </a:solidFill>
              </a:rPr>
              <a:t>Health-care focused communication skills</a:t>
            </a:r>
          </a:p>
        </p:txBody>
      </p:sp>
    </p:spTree>
    <p:extLst>
      <p:ext uri="{BB962C8B-B14F-4D97-AF65-F5344CB8AC3E}">
        <p14:creationId xmlns:p14="http://schemas.microsoft.com/office/powerpoint/2010/main" val="1959044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Diagram 22">
            <a:extLst>
              <a:ext uri="{FF2B5EF4-FFF2-40B4-BE49-F238E27FC236}">
                <a16:creationId xmlns:a16="http://schemas.microsoft.com/office/drawing/2014/main" id="{905F83C3-492F-C5C3-FCFB-59F6B55003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0710788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9A2B23F-1DBD-A57F-8159-8C60C76806A0}"/>
              </a:ext>
            </a:extLst>
          </p:cNvPr>
          <p:cNvSpPr txBox="1"/>
          <p:nvPr/>
        </p:nvSpPr>
        <p:spPr>
          <a:xfrm>
            <a:off x="838200" y="2236678"/>
            <a:ext cx="60960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Qualification Review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7EB7A6-1200-A99D-8FBE-715533A18F18}"/>
              </a:ext>
            </a:extLst>
          </p:cNvPr>
          <p:cNvSpPr txBox="1"/>
          <p:nvPr/>
        </p:nvSpPr>
        <p:spPr>
          <a:xfrm>
            <a:off x="838200" y="2915126"/>
            <a:ext cx="6096000" cy="46166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Motivation Evaluation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75D6B1-7504-F40C-E26D-B7D5C4D9F7CE}"/>
              </a:ext>
            </a:extLst>
          </p:cNvPr>
          <p:cNvSpPr txBox="1"/>
          <p:nvPr/>
        </p:nvSpPr>
        <p:spPr>
          <a:xfrm>
            <a:off x="838200" y="3580859"/>
            <a:ext cx="6096000" cy="46166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Documentation Verification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9465DF-F73F-AC03-B2F2-15F68D6BDEA0}"/>
              </a:ext>
            </a:extLst>
          </p:cNvPr>
          <p:cNvSpPr txBox="1"/>
          <p:nvPr/>
        </p:nvSpPr>
        <p:spPr>
          <a:xfrm>
            <a:off x="838200" y="4246592"/>
            <a:ext cx="6096000" cy="4616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Language Assessment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087496-58DD-F13B-667F-1B84F4716BC2}"/>
              </a:ext>
            </a:extLst>
          </p:cNvPr>
          <p:cNvSpPr txBox="1"/>
          <p:nvPr/>
        </p:nvSpPr>
        <p:spPr>
          <a:xfrm>
            <a:off x="838200" y="4912325"/>
            <a:ext cx="6096000" cy="46166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Communication Skills Evaluation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A4C59B-A899-AFE5-8499-C0E3F33FF8F2}"/>
              </a:ext>
            </a:extLst>
          </p:cNvPr>
          <p:cNvSpPr txBox="1"/>
          <p:nvPr/>
        </p:nvSpPr>
        <p:spPr>
          <a:xfrm>
            <a:off x="838200" y="5578058"/>
            <a:ext cx="6096000" cy="46166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Long-Term Commitment Assessment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EF19BAB-4BDF-B44D-F3FE-D16D3B716B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114" y="1962290"/>
            <a:ext cx="4572000" cy="47482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905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1533752D-CC28-23A7-4BBE-48AFABBE41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3408999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AD194EE-C704-D439-E3DE-AAEA8160F4D1}"/>
              </a:ext>
            </a:extLst>
          </p:cNvPr>
          <p:cNvSpPr txBox="1"/>
          <p:nvPr/>
        </p:nvSpPr>
        <p:spPr>
          <a:xfrm>
            <a:off x="838200" y="2236678"/>
            <a:ext cx="60960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N" sz="2400">
                <a:solidFill>
                  <a:schemeClr val="bg1"/>
                </a:solidFill>
              </a:rPr>
              <a:t>✅ Visa Support</a:t>
            </a:r>
            <a:endParaRPr lang="en-IN" sz="2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21EC8D-32BA-7D1F-7074-E53E6E8BE19A}"/>
              </a:ext>
            </a:extLst>
          </p:cNvPr>
          <p:cNvSpPr txBox="1"/>
          <p:nvPr/>
        </p:nvSpPr>
        <p:spPr>
          <a:xfrm>
            <a:off x="838200" y="2889821"/>
            <a:ext cx="60960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✅ Documentation Assistance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C1A005-2394-267B-B016-C7425C26138E}"/>
              </a:ext>
            </a:extLst>
          </p:cNvPr>
          <p:cNvSpPr txBox="1"/>
          <p:nvPr/>
        </p:nvSpPr>
        <p:spPr>
          <a:xfrm>
            <a:off x="838200" y="3542964"/>
            <a:ext cx="60960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✅ Interview Preparation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C7B835-B5A9-CE35-3935-7E3C506AF526}"/>
              </a:ext>
            </a:extLst>
          </p:cNvPr>
          <p:cNvSpPr txBox="1"/>
          <p:nvPr/>
        </p:nvSpPr>
        <p:spPr>
          <a:xfrm>
            <a:off x="838200" y="4159658"/>
            <a:ext cx="60960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✅ Recognition Assistance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B119F7-8E70-1B37-E6FB-FA4BD26DFA48}"/>
              </a:ext>
            </a:extLst>
          </p:cNvPr>
          <p:cNvSpPr txBox="1"/>
          <p:nvPr/>
        </p:nvSpPr>
        <p:spPr>
          <a:xfrm>
            <a:off x="838200" y="4771246"/>
            <a:ext cx="60960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✅ Arrival Coordination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C5D207-6E12-CE66-7776-1EF687A950D3}"/>
              </a:ext>
            </a:extLst>
          </p:cNvPr>
          <p:cNvSpPr txBox="1"/>
          <p:nvPr/>
        </p:nvSpPr>
        <p:spPr>
          <a:xfrm>
            <a:off x="838200" y="5382834"/>
            <a:ext cx="60960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✅ Ongoing Candidate Assistance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D57642-13CB-689C-7A24-8242A82329B2}"/>
              </a:ext>
            </a:extLst>
          </p:cNvPr>
          <p:cNvSpPr txBox="1"/>
          <p:nvPr/>
        </p:nvSpPr>
        <p:spPr>
          <a:xfrm>
            <a:off x="838200" y="6040966"/>
            <a:ext cx="60960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✅ Family Relocation Guidance </a:t>
            </a:r>
            <a:r>
              <a:rPr lang="en-IN" sz="2400" i="1" dirty="0">
                <a:solidFill>
                  <a:schemeClr val="bg1"/>
                </a:solidFill>
              </a:rPr>
              <a:t>(if applicable)</a:t>
            </a:r>
            <a:endParaRPr lang="en-IN" sz="24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DE3482-8142-F6D9-9BA0-165BCD9890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4" r="17904"/>
          <a:stretch/>
        </p:blipFill>
        <p:spPr>
          <a:xfrm>
            <a:off x="7228114" y="1962290"/>
            <a:ext cx="4572000" cy="47482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919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05524A7-0922-ABBD-3A35-4891A2BE77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3576201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4860F54-4E97-A1B4-BC6A-F37F43B0D2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1394082"/>
              </p:ext>
            </p:extLst>
          </p:nvPr>
        </p:nvGraphicFramePr>
        <p:xfrm>
          <a:off x="1120775" y="2554965"/>
          <a:ext cx="10233024" cy="240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6512">
                  <a:extLst>
                    <a:ext uri="{9D8B030D-6E8A-4147-A177-3AD203B41FA5}">
                      <a16:colId xmlns:a16="http://schemas.microsoft.com/office/drawing/2014/main" val="2544544645"/>
                    </a:ext>
                  </a:extLst>
                </a:gridCol>
                <a:gridCol w="5116512">
                  <a:extLst>
                    <a:ext uri="{9D8B030D-6E8A-4147-A177-3AD203B41FA5}">
                      <a16:colId xmlns:a16="http://schemas.microsoft.com/office/drawing/2014/main" val="14742585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Traditional Recruitment</a:t>
                      </a:r>
                      <a:endParaRPr lang="en-I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Worknet</a:t>
                      </a:r>
                      <a:r>
                        <a:rPr lang="en-US" sz="3200" dirty="0"/>
                        <a:t> International</a:t>
                      </a:r>
                      <a:endParaRPr lang="en-IN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806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Candidate Sourcing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End-to-end support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4039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Limited Preparation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Structured Preparation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5535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Transactional Process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Long-term partnership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1266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Basic screening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Comprehensive evaluation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500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799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9BA6940B-7CA0-AC72-F93B-14B792D386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2498592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E10D9D5-C761-B28B-D84A-835311E4E253}"/>
              </a:ext>
            </a:extLst>
          </p:cNvPr>
          <p:cNvSpPr txBox="1"/>
          <p:nvPr/>
        </p:nvSpPr>
        <p:spPr>
          <a:xfrm>
            <a:off x="838200" y="2236678"/>
            <a:ext cx="60960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Germany-based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8A36E6-BBF1-89D9-C3FC-240C66F0DBC9}"/>
              </a:ext>
            </a:extLst>
          </p:cNvPr>
          <p:cNvSpPr txBox="1"/>
          <p:nvPr/>
        </p:nvSpPr>
        <p:spPr>
          <a:xfrm>
            <a:off x="838200" y="2878935"/>
            <a:ext cx="60960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C1-certified language trainers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40DA79-3D56-04DE-1D58-E2940DCC4999}"/>
              </a:ext>
            </a:extLst>
          </p:cNvPr>
          <p:cNvSpPr txBox="1"/>
          <p:nvPr/>
        </p:nvSpPr>
        <p:spPr>
          <a:xfrm>
            <a:off x="838200" y="3449457"/>
            <a:ext cx="60960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Transparent communication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982EC2-2148-9415-93E6-5ADA426A60E3}"/>
              </a:ext>
            </a:extLst>
          </p:cNvPr>
          <p:cNvSpPr txBox="1"/>
          <p:nvPr/>
        </p:nvSpPr>
        <p:spPr>
          <a:xfrm>
            <a:off x="838200" y="4019979"/>
            <a:ext cx="60960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Long-term integration focus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9AD1FB-07A5-F9EF-0708-06DBAB796E62}"/>
              </a:ext>
            </a:extLst>
          </p:cNvPr>
          <p:cNvSpPr txBox="1"/>
          <p:nvPr/>
        </p:nvSpPr>
        <p:spPr>
          <a:xfrm>
            <a:off x="838200" y="4590501"/>
            <a:ext cx="60960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Quality-focused recruitment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7B7C90-84A9-DB7E-8A53-AF0D7794414D}"/>
              </a:ext>
            </a:extLst>
          </p:cNvPr>
          <p:cNvSpPr txBox="1"/>
          <p:nvPr/>
        </p:nvSpPr>
        <p:spPr>
          <a:xfrm>
            <a:off x="838200" y="5161023"/>
            <a:ext cx="60960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chemeClr val="bg1"/>
                </a:solidFill>
              </a:rPr>
              <a:t>Dedicated employer support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8F971D-1F8B-454D-BA29-085EA7C11C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4" r="17904"/>
          <a:stretch/>
        </p:blipFill>
        <p:spPr>
          <a:xfrm>
            <a:off x="7228114" y="1962290"/>
            <a:ext cx="4572000" cy="4748299"/>
          </a:xfrm>
          <a:prstGeom prst="round2DiagRect">
            <a:avLst>
              <a:gd name="adj1" fmla="val 16667"/>
              <a:gd name="adj2" fmla="val 0"/>
            </a:avLst>
          </a:prstGeom>
          <a:blipFill>
            <a:blip r:embed="rId8">
              <a:alphaModFix amt="99000"/>
            </a:blip>
            <a:stretch>
              <a:fillRect/>
            </a:stretch>
          </a:blipFill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129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418</TotalTime>
  <Words>234</Words>
  <Application>Microsoft Office PowerPoint</Application>
  <PresentationFormat>Widescreen</PresentationFormat>
  <Paragraphs>68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Corbel</vt:lpstr>
      <vt:lpstr>Depth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Let's Build the Future of Healthcare Together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sahil sharma</dc:creator>
  <cp:lastModifiedBy>sahil sharma</cp:lastModifiedBy>
  <cp:revision>4</cp:revision>
  <dcterms:created xsi:type="dcterms:W3CDTF">2026-06-04T02:44:39Z</dcterms:created>
  <dcterms:modified xsi:type="dcterms:W3CDTF">2026-06-05T06:29:06Z</dcterms:modified>
</cp:coreProperties>
</file>